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2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-148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8000" dirty="0">
                <a:solidFill>
                  <a:srgbClr val="00B050"/>
                </a:solidFill>
                <a:latin typeface="Arial Black" panose="020B0A04020102020204" pitchFamily="34" charset="0"/>
              </a:rPr>
              <a:t>MEDIO MAYOR</a:t>
            </a:r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AB9F2A8-AFB1-47B5-BB38-91AA07A1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65" y="2806211"/>
            <a:ext cx="2962913" cy="35664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68CE32C-43A1-4A4A-8D0E-EBA4AA4D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79" y="811485"/>
            <a:ext cx="6580041" cy="14570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316FC90-56F3-4669-83B4-05A5142EB2F1}"/>
              </a:ext>
            </a:extLst>
          </p:cNvPr>
          <p:cNvSpPr/>
          <p:nvPr/>
        </p:nvSpPr>
        <p:spPr>
          <a:xfrm>
            <a:off x="4560747" y="939855"/>
            <a:ext cx="433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7200" dirty="0">
                <a:latin typeface="AR CENA" panose="02000000000000000000" pitchFamily="2" charset="0"/>
              </a:rPr>
              <a:t>Vocal “A”</a:t>
            </a:r>
            <a:r>
              <a:rPr lang="es-CL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FC23C59-FCF5-4BC2-97F1-F780B5A2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17" y="1928399"/>
            <a:ext cx="7260965" cy="435292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5A4D8D8-D49E-41E5-9A27-41445F8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70875" cy="1325563"/>
          </a:xfrm>
        </p:spPr>
        <p:txBody>
          <a:bodyPr/>
          <a:lstStyle/>
          <a:p>
            <a:r>
              <a:rPr lang="es-CL" dirty="0"/>
              <a:t>                                    </a:t>
            </a:r>
            <a:r>
              <a:rPr lang="es-CL" dirty="0">
                <a:latin typeface="AR CENA" panose="02000000000000000000" pitchFamily="2" charset="0"/>
              </a:rPr>
              <a:t>Auto </a:t>
            </a:r>
          </a:p>
        </p:txBody>
      </p:sp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6376D2-B9EA-4F93-A1ED-2375AB7F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92" y="1798546"/>
            <a:ext cx="4712616" cy="469432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1D01094-2F7E-4F6B-845A-2F661E1E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288338" cy="1325563"/>
          </a:xfrm>
        </p:spPr>
        <p:txBody>
          <a:bodyPr/>
          <a:lstStyle/>
          <a:p>
            <a:pPr algn="ctr"/>
            <a:r>
              <a:rPr lang="es-CL" dirty="0">
                <a:latin typeface="AR CENA" panose="02000000000000000000" pitchFamily="2" charset="0"/>
              </a:rPr>
              <a:t>Anillo </a:t>
            </a:r>
          </a:p>
        </p:txBody>
      </p:sp>
    </p:spTree>
    <p:extLst>
      <p:ext uri="{BB962C8B-B14F-4D97-AF65-F5344CB8AC3E}">
        <p14:creationId xmlns:p14="http://schemas.microsoft.com/office/powerpoint/2010/main" val="10779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C3081D-6D14-428D-A4CB-2BAB213808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756" y="1465814"/>
            <a:ext cx="4392488" cy="46765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19B594A-3115-45FE-9CFC-AC590BD3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6" y="384312"/>
            <a:ext cx="7824788" cy="822187"/>
          </a:xfrm>
        </p:spPr>
        <p:txBody>
          <a:bodyPr/>
          <a:lstStyle/>
          <a:p>
            <a:pPr algn="ctr"/>
            <a:r>
              <a:rPr lang="es-CL" dirty="0">
                <a:latin typeface="AR CENA" panose="02000000000000000000" pitchFamily="2" charset="0"/>
              </a:rPr>
              <a:t>Árbol</a:t>
            </a:r>
          </a:p>
        </p:txBody>
      </p:sp>
    </p:spTree>
    <p:extLst>
      <p:ext uri="{BB962C8B-B14F-4D97-AF65-F5344CB8AC3E}">
        <p14:creationId xmlns:p14="http://schemas.microsoft.com/office/powerpoint/2010/main" val="1617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6B6D12-B0BA-4D0E-BAB0-F7AD8FFE61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9234" y="2198485"/>
            <a:ext cx="5019301" cy="25722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A61044D-33BC-42A4-8232-AC38AE19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060" y="490330"/>
            <a:ext cx="5508625" cy="692426"/>
          </a:xfrm>
        </p:spPr>
        <p:txBody>
          <a:bodyPr/>
          <a:lstStyle/>
          <a:p>
            <a:pPr algn="ctr"/>
            <a:r>
              <a:rPr lang="es-CL" dirty="0">
                <a:latin typeface="AR CENA" panose="02000000000000000000" pitchFamily="2" charset="0"/>
              </a:rPr>
              <a:t>Avión </a:t>
            </a:r>
          </a:p>
        </p:txBody>
      </p:sp>
    </p:spTree>
    <p:extLst>
      <p:ext uri="{BB962C8B-B14F-4D97-AF65-F5344CB8AC3E}">
        <p14:creationId xmlns:p14="http://schemas.microsoft.com/office/powerpoint/2010/main" val="22325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7740CD-1F1D-4773-8343-6E52CD2AC7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8108" y="2295398"/>
            <a:ext cx="4904441" cy="38164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334DF65-3A88-4D95-8925-F5B077D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00" cy="1325563"/>
          </a:xfrm>
        </p:spPr>
        <p:txBody>
          <a:bodyPr/>
          <a:lstStyle/>
          <a:p>
            <a:pPr algn="ctr"/>
            <a:r>
              <a:rPr lang="es-CL" dirty="0">
                <a:latin typeface="AR CENA" panose="02000000000000000000" pitchFamily="2" charset="0"/>
              </a:rPr>
              <a:t>Aros </a:t>
            </a:r>
          </a:p>
        </p:txBody>
      </p:sp>
    </p:spTree>
    <p:extLst>
      <p:ext uri="{BB962C8B-B14F-4D97-AF65-F5344CB8AC3E}">
        <p14:creationId xmlns:p14="http://schemas.microsoft.com/office/powerpoint/2010/main" val="31994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3577AE2-D144-4A22-9832-05C1B13B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55600"/>
            <a:ext cx="8355013" cy="1325563"/>
          </a:xfrm>
        </p:spPr>
        <p:txBody>
          <a:bodyPr>
            <a:normAutofit/>
          </a:bodyPr>
          <a:lstStyle/>
          <a:p>
            <a:pPr algn="ctr"/>
            <a:r>
              <a:rPr lang="es-CL" sz="2500" i="1" dirty="0">
                <a:solidFill>
                  <a:srgbClr val="00B050"/>
                </a:solidFill>
                <a:latin typeface="Arial Black" panose="020B0A04020102020204" pitchFamily="34" charset="0"/>
              </a:rPr>
              <a:t>Indica aquellos elementos que tengan sonido inicial vocálico A </a:t>
            </a:r>
          </a:p>
        </p:txBody>
      </p:sp>
      <p:pic>
        <p:nvPicPr>
          <p:cNvPr id="10" name="Picture 4" descr="Resultado de imagen para auto en caricatura">
            <a:extLst>
              <a:ext uri="{FF2B5EF4-FFF2-40B4-BE49-F238E27FC236}">
                <a16:creationId xmlns:a16="http://schemas.microsoft.com/office/drawing/2014/main" xmlns="" id="{A4B6D975-02C0-426B-B6EC-E7A38A0E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827563"/>
            <a:ext cx="2385053" cy="17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n para elefante">
            <a:extLst>
              <a:ext uri="{FF2B5EF4-FFF2-40B4-BE49-F238E27FC236}">
                <a16:creationId xmlns:a16="http://schemas.microsoft.com/office/drawing/2014/main" xmlns="" id="{C64F837B-A4D4-4F18-8E97-0501F63C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32" y="1827563"/>
            <a:ext cx="2704639" cy="18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n para abeja en caricatura">
            <a:extLst>
              <a:ext uri="{FF2B5EF4-FFF2-40B4-BE49-F238E27FC236}">
                <a16:creationId xmlns:a16="http://schemas.microsoft.com/office/drawing/2014/main" xmlns="" id="{7A565F3F-34FC-4C4D-B97B-1CEA07B9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17261"/>
          <a:stretch/>
        </p:blipFill>
        <p:spPr bwMode="auto">
          <a:xfrm>
            <a:off x="6547171" y="4145808"/>
            <a:ext cx="24368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escoba">
            <a:extLst>
              <a:ext uri="{FF2B5EF4-FFF2-40B4-BE49-F238E27FC236}">
                <a16:creationId xmlns:a16="http://schemas.microsoft.com/office/drawing/2014/main" xmlns="" id="{C9846F8E-18C2-4662-B48D-8065E3218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800" r="30216" b="11150"/>
          <a:stretch/>
        </p:blipFill>
        <p:spPr bwMode="auto">
          <a:xfrm rot="20089235">
            <a:off x="1408837" y="3775611"/>
            <a:ext cx="9326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arbol">
            <a:extLst>
              <a:ext uri="{FF2B5EF4-FFF2-40B4-BE49-F238E27FC236}">
                <a16:creationId xmlns:a16="http://schemas.microsoft.com/office/drawing/2014/main" xmlns="" id="{3977CF71-AE0C-4E13-B96D-0B754BEB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32" y="4096131"/>
            <a:ext cx="249771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sultado de imagen para avion">
            <a:extLst>
              <a:ext uri="{FF2B5EF4-FFF2-40B4-BE49-F238E27FC236}">
                <a16:creationId xmlns:a16="http://schemas.microsoft.com/office/drawing/2014/main" xmlns="" id="{3123CD5E-200A-4627-AC9B-85FC4CCE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185">
            <a:off x="7003288" y="1842132"/>
            <a:ext cx="2278370" cy="14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7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D30DC85-BAC1-4C1B-90F7-19297914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160"/>
          <a:stretch/>
        </p:blipFill>
        <p:spPr>
          <a:xfrm>
            <a:off x="1674912" y="1862065"/>
            <a:ext cx="7071523" cy="39390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F6CF91B-FF8B-4883-AE27-69C0C142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3" y="764704"/>
            <a:ext cx="8229600" cy="792088"/>
          </a:xfrm>
        </p:spPr>
        <p:txBody>
          <a:bodyPr/>
          <a:lstStyle/>
          <a:p>
            <a:r>
              <a:rPr lang="es-CL" dirty="0">
                <a:latin typeface="AR CENA" panose="02000000000000000000" pitchFamily="2" charset="0"/>
              </a:rPr>
              <a:t>                    Muy bien!!!</a:t>
            </a:r>
          </a:p>
        </p:txBody>
      </p:sp>
    </p:spTree>
    <p:extLst>
      <p:ext uri="{BB962C8B-B14F-4D97-AF65-F5344CB8AC3E}">
        <p14:creationId xmlns:p14="http://schemas.microsoft.com/office/powerpoint/2010/main" val="19283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</TotalTime>
  <Words>27</Words>
  <Application>Microsoft Office PowerPoint</Application>
  <PresentationFormat>A4 (210 x 297 mm)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Tema de Office</vt:lpstr>
      <vt:lpstr>Diseño personalizado</vt:lpstr>
      <vt:lpstr>3_Diseño personalizado</vt:lpstr>
      <vt:lpstr>MEDIO MAYOR</vt:lpstr>
      <vt:lpstr>Presentación de PowerPoint</vt:lpstr>
      <vt:lpstr>                                    Auto </vt:lpstr>
      <vt:lpstr>Anillo </vt:lpstr>
      <vt:lpstr>Árbol</vt:lpstr>
      <vt:lpstr>Avión </vt:lpstr>
      <vt:lpstr>Aros </vt:lpstr>
      <vt:lpstr>Indica aquellos elementos que tengan sonido inicial vocálico A </vt:lpstr>
      <vt:lpstr>                    Muy bien!!!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4</cp:revision>
  <dcterms:created xsi:type="dcterms:W3CDTF">2020-03-25T21:01:56Z</dcterms:created>
  <dcterms:modified xsi:type="dcterms:W3CDTF">2020-03-28T21:17:52Z</dcterms:modified>
</cp:coreProperties>
</file>