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23" r:id="rId2"/>
    <p:sldMasterId id="2147483710" r:id="rId3"/>
  </p:sldMasterIdLst>
  <p:sldIdLst>
    <p:sldId id="256" r:id="rId4"/>
    <p:sldId id="257" r:id="rId5"/>
    <p:sldId id="258" r:id="rId6"/>
    <p:sldId id="259" r:id="rId7"/>
    <p:sldId id="260" r:id="rId8"/>
    <p:sldId id="269" r:id="rId9"/>
  </p:sldIdLst>
  <p:sldSz cx="9906000" cy="6858000" type="A4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3D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032"/>
    <p:restoredTop sz="94674"/>
  </p:normalViewPr>
  <p:slideViewPr>
    <p:cSldViewPr snapToGrid="0" snapToObjects="1">
      <p:cViewPr varScale="1">
        <p:scale>
          <a:sx n="70" d="100"/>
          <a:sy n="70" d="100"/>
        </p:scale>
        <p:origin x="-1482" y="-9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2037" y="105188"/>
            <a:ext cx="8332926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791" y="2768808"/>
            <a:ext cx="4939643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93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297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9" y="365127"/>
            <a:ext cx="8308958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17653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3" y="365125"/>
            <a:ext cx="1872138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12347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68B40B7-DBAB-D546-8266-A7A61D399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B45750D-A13F-E44C-929F-BFD722BEB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50FAA47-6C95-B54F-80B8-C826EDC9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F748017-C239-5341-BBA2-313AD2622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36556C5-8D3D-BA46-923A-F62ECCD42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6620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Encabezado de sección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5628" y="211756"/>
            <a:ext cx="4484176" cy="2733575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4500" b="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35628" y="2945331"/>
            <a:ext cx="4484175" cy="314432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2534" y="6129341"/>
            <a:ext cx="2044517" cy="365125"/>
          </a:xfrm>
        </p:spPr>
        <p:txBody>
          <a:bodyPr/>
          <a:lstStyle/>
          <a:p>
            <a:fld id="{EF61367A-BA69-2E45-8EFB-495A67487531}" type="datetimeFigureOut">
              <a:rPr lang="es-CL" smtClean="0"/>
              <a:t>28-03-2020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12534" y="6534155"/>
            <a:ext cx="1274496" cy="365125"/>
          </a:xfrm>
        </p:spPr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649224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9920DF3-3CA4-6448-8750-4CBEC3BF3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CBCA123-6EBF-2B48-B644-52C2D1210F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195762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3AF7F2A4-C8C3-CF43-A86F-380C1E6703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1825625"/>
            <a:ext cx="4195763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8B11ECAA-BF03-C246-BCDB-E55690A7E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F1F3CF77-3089-AA42-BB85-A79657E54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4EF01CC6-260C-C844-92E8-F2D946950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89232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DCDB719-2F23-0E4A-8295-B1A165FF7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365125"/>
            <a:ext cx="8355497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018EE139-64EB-6E4B-A0ED-28B375749D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368F4FB-E901-DD46-A048-02C83B9B94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F909F0E9-659E-7247-8D9E-9E90334F1D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D78D7BBE-1D1D-9E40-91AA-464A948F04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DFF0FB23-FF10-A84A-ABAE-4FC6229E0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2CBA7CB4-946A-9145-ABA0-930E3B1DB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11EECB7C-D0E9-9541-BA24-B74B956DD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884041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AF12E6B-774B-B94B-8F43-93D6FC5A1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35B8B024-AFF8-1E44-A4BA-048272230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3FA922C7-385F-9944-A98E-403C17122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FC4FB781-CA78-DA4D-8CD4-2339DA930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7094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7FA27CE8-860B-124C-809C-330321D39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52EC2415-84E7-2742-A00C-A880B33A7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847680D4-2654-3F4A-A5D2-A0FC0F497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57427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F9B4070-8093-FB46-A937-E7B684797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A5A3260-A852-0149-B16C-79F525C1C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1ADD681F-3B0E-1148-8844-CEF11AE2FE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A5ED02A9-A2B5-BF49-BA03-8AC374D41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39EED72C-070C-3B4C-9445-68EBEF11D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DBE15F86-C830-B54F-B5BC-1591D0CF4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17683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270457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573917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D2C8D72-E163-C748-A180-1DE5EFB1E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3C4077A1-D75E-BD42-B9DD-5E462B4C98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57F27250-3D79-7B49-9325-62DC46DDC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48C4A80F-3183-3643-9DF4-D969DCCED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11A96142-869F-AB47-9073-73F72FA57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9FD8D3D6-490F-8D43-9079-DB62F369D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646297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39B3866-06B2-FB44-BF3E-26EC0F4D0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D8A453A9-5012-5A46-B557-E18E25EA49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10D5EBB-ECE5-9C4A-88FB-E69C5CDE0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4808CEA-BB76-0849-BD17-AA95748A0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08B1365-63D9-A548-BAEC-88096776F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81669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67D060C3-E7F2-B442-8AC9-1B4895B2B0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9775" y="365125"/>
            <a:ext cx="1957972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127F22B3-C000-604C-A041-699B8E3D57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56337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89F09FE-1EB5-414D-AD46-969FEF3C7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7A49056-08DB-494B-BC3C-1CDB755A3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61757C7-1F54-8842-BDFB-A920DFEC4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803349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AE49377-1891-9747-9ADC-38F15DD62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D01FB72-F5C6-0F4A-AE6F-831FB6F64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8703B4C-D02A-DE4C-9973-7D500A3BA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58E8FE7-E3A3-1B45-B917-628680E36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7D3E414-894B-BB48-A58D-45FD03E23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230011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Encabezado de sección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5628" y="211756"/>
            <a:ext cx="4484176" cy="2733575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4500" b="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35628" y="2945331"/>
            <a:ext cx="4484175" cy="314432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2534" y="6129341"/>
            <a:ext cx="2044517" cy="365125"/>
          </a:xfrm>
        </p:spPr>
        <p:txBody>
          <a:bodyPr/>
          <a:lstStyle/>
          <a:p>
            <a:fld id="{EF61367A-BA69-2E45-8EFB-495A67487531}" type="datetimeFigureOut">
              <a:rPr lang="es-CL" smtClean="0"/>
              <a:t>28-03-2020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12534" y="6534155"/>
            <a:ext cx="1274496" cy="365125"/>
          </a:xfrm>
        </p:spPr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92502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748272E-5B49-DD47-83FF-AFD6450CE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4A119BC-A1B6-4E40-918C-9DE62F134D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195762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B3DDD05F-B0F0-874E-A962-E71FBDDC56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1825625"/>
            <a:ext cx="4195763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3C09D923-06F0-3A40-AAEA-1390D9646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7DB20EDD-A66B-0E48-9976-39B3C18B1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7E3CC8C7-4A52-BE48-ACAB-33A8C5B87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33840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620F6D6-42A3-AC46-B650-7A0BD0058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6" y="365125"/>
            <a:ext cx="8345872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245806D7-387F-1B4E-8E45-A928BE1BC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80B9D1F9-209F-0D4C-9C0D-86060FDA9E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D2E24B05-34CA-1F49-A0BF-49BD4E2A23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CL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675FAB19-6E7C-3A4C-9293-BDE8D04C3A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C1ED1D1C-B020-7E48-B201-D8D83F3BB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39B3E66E-D6E1-1442-93BB-BFFF89E70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2448CBA7-DD96-9142-8624-6A057C528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778372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5A54A24-01FD-7A4E-8B3B-678350C9C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02F22DC7-3E0A-294E-84A6-006C6D110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2B8C8CD9-796D-1548-9C1B-6DBEF63B5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D075E042-802C-5A48-B06C-90A813D2E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154480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6ACCD421-2C1C-5C43-A7FA-0E2044502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602B5F05-16D3-1148-9724-DBEFFE136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DDE678AA-2507-9A42-B9AD-C409A9C17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862801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D239B78-96E6-764A-ACEC-DA036E2BF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B1B2296-ED5E-9F4E-B7A9-089F9319D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48239D9D-F5EB-034F-A00D-0CBA66D535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A36F1531-1277-9F43-93D6-6A10FB2E5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2ADF0427-5AB6-F541-85E7-9053D48BB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E065C169-613A-724A-91AF-99A0D2523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21399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5628" y="211756"/>
            <a:ext cx="4484176" cy="2733575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45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35628" y="2945331"/>
            <a:ext cx="4484175" cy="314432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2534" y="6129341"/>
            <a:ext cx="2044517" cy="365125"/>
          </a:xfrm>
        </p:spPr>
        <p:txBody>
          <a:bodyPr/>
          <a:lstStyle/>
          <a:p>
            <a:fld id="{EF61367A-BA69-2E45-8EFB-495A67487531}" type="datetimeFigureOut">
              <a:rPr lang="es-CL" smtClean="0"/>
              <a:t>28-03-2020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12534" y="6534155"/>
            <a:ext cx="1274496" cy="365125"/>
          </a:xfrm>
        </p:spPr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09389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FF370A4-19FD-E44F-B888-A48A32AC8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8B431AC8-4E98-6745-A214-05E5AD90FD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81F9DB71-1365-AA45-AA62-E3E510EE2F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8744F2F3-1E8F-8141-8FA1-C1D679B68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36E899EB-1A45-DC41-9539-5A2A68E42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90E603A6-149A-AA49-BB85-E119D02EC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16735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E4BB061-FE7A-C442-A541-149D2B31C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24BFEB6F-FEE6-9D4F-8370-CB6BAC2B9E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CDA726E-DD72-A54C-9DA8-27140BCCD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9E3CEC9-E09C-C545-AD0A-733F9555E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FEE291F-111E-3A4E-8D95-AAE37DF56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687476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A7FEC626-4E53-6945-99B3-7661C0A7E9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9775" y="365125"/>
            <a:ext cx="1948347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FBD0402D-118A-844F-9109-8F8A0729AB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56337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ABA2BE7-9604-A549-AF8D-6F4C37B1B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6D27819-A82A-8D44-9A62-7FE42FE3D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A5CB40A-1878-B044-A46C-EECE02F33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05560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289707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14749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288417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55811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9" y="365127"/>
            <a:ext cx="8280082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38060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co co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40254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o marca de agua">
    <p:bg>
      <p:bgPr>
        <a:blipFill dpi="0" rotWithShape="1">
          <a:blip r:embed="rId2">
            <a:alphaModFix amt="5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8E3DDBF3-012D-964C-8F98-9A6B8F33B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405F4768-3EAA-C843-AAB5-EF1AFF59D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0BBE28BA-C840-D84B-96BA-970523DED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11095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51753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5.jpe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7.jpe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80617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1367A-BA69-2E45-8EFB-495A67487531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50467" y="6356352"/>
            <a:ext cx="12744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  <p:sp>
        <p:nvSpPr>
          <p:cNvPr id="7" name="Marcador de título 6">
            <a:extLst>
              <a:ext uri="{FF2B5EF4-FFF2-40B4-BE49-F238E27FC236}">
                <a16:creationId xmlns:a16="http://schemas.microsoft.com/office/drawing/2014/main" xmlns="" id="{91144737-02DC-7C40-9386-504D683A4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5"/>
            <a:ext cx="82608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12146CCE-5934-CD42-B568-0FD2298B03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35348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2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505641D6-3859-F340-AE98-FBB28D9A6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5"/>
            <a:ext cx="83185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A3AC580-0388-5F46-87AB-48C4D1D18D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03AFDAE-D89A-AE4B-82DD-DB3DE9B444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21556-86E8-1C49-8DBE-8BBE10666C63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2FF704E-4F33-F340-8D61-D79B0A2F28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2ACDC48-A938-2C4B-B8AA-129A391B5E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4ED8A-DB83-1D4C-A8EE-CFA43573EF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04835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35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CC34166D-2563-5F4E-9247-1698915A7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9" y="365125"/>
            <a:ext cx="832820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1C695835-0A4C-854B-B7C5-1BFD2E9FB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9E6829F-7026-AB43-B30D-6E83BA0DAA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87E69-FAFF-A349-BF82-5E62C809216B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4CE1C85-A77C-D444-9B22-CCB40B039D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6CC0730-461B-3449-893D-E91ADB8233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FEE89-7B0B-3C46-B039-A74282632E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46827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22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>
            <a:extLst>
              <a:ext uri="{FF2B5EF4-FFF2-40B4-BE49-F238E27FC236}">
                <a16:creationId xmlns:a16="http://schemas.microsoft.com/office/drawing/2014/main" xmlns="" id="{245FB83A-62C8-4B80-ABA9-3DBF3DBA66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384" y="357809"/>
            <a:ext cx="8332788" cy="2438400"/>
          </a:xfrm>
        </p:spPr>
        <p:txBody>
          <a:bodyPr>
            <a:normAutofit fontScale="90000"/>
          </a:bodyPr>
          <a:lstStyle/>
          <a:p>
            <a: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  <a:t/>
            </a:r>
            <a:b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</a:br>
            <a: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  <a:t/>
            </a:r>
            <a:b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</a:br>
            <a: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  <a:t/>
            </a:r>
            <a:b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</a:br>
            <a: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  <a:t/>
            </a:r>
            <a:b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</a:br>
            <a: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  <a:t/>
            </a:r>
            <a:b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</a:br>
            <a: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  <a:t/>
            </a:r>
            <a:b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</a:br>
            <a: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  <a:t/>
            </a:r>
            <a:b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</a:br>
            <a: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  <a:t/>
            </a:r>
            <a:b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</a:br>
            <a: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  <a:t/>
            </a:r>
            <a:b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</a:br>
            <a: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  <a:t/>
            </a:r>
            <a:b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</a:br>
            <a: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  <a:t/>
            </a:r>
            <a:b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</a:br>
            <a: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  <a:t/>
            </a:r>
            <a:b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</a:br>
            <a: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  <a:t/>
            </a:r>
            <a:b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</a:br>
            <a: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  <a:t/>
            </a:r>
            <a:b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</a:br>
            <a: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  <a:t/>
            </a:r>
            <a:b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</a:br>
            <a: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  <a:t/>
            </a:r>
            <a:b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</a:br>
            <a: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  <a:t/>
            </a:r>
            <a:b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</a:br>
            <a: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  <a:t/>
            </a:r>
            <a:b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</a:br>
            <a: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  <a:t/>
            </a:r>
            <a:b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</a:br>
            <a: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  <a:t/>
            </a:r>
            <a:b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</a:br>
            <a: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  <a:t/>
            </a:r>
            <a:b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</a:br>
            <a: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  <a:t/>
            </a:r>
            <a:b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</a:br>
            <a: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  <a:t/>
            </a:r>
            <a:b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</a:br>
            <a: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  <a:t/>
            </a:r>
            <a:b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</a:br>
            <a: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  <a:t/>
            </a:r>
            <a:b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</a:br>
            <a: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  <a:t/>
            </a:r>
            <a:b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</a:br>
            <a: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  <a:t/>
            </a:r>
            <a:b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</a:br>
            <a: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  <a:t/>
            </a:r>
            <a:b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</a:br>
            <a: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  <a:t/>
            </a:r>
            <a:b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</a:br>
            <a: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  <a:t/>
            </a:r>
            <a:b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</a:br>
            <a: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  <a:t/>
            </a:r>
            <a:b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</a:br>
            <a: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  <a:t/>
            </a:r>
            <a:b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</a:br>
            <a: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  <a:t/>
            </a:r>
            <a:b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</a:br>
            <a: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  <a:t/>
            </a:r>
            <a:b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</a:br>
            <a: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  <a:t/>
            </a:r>
            <a:b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</a:br>
            <a: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  <a:t/>
            </a:r>
            <a:b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</a:br>
            <a: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  <a:t/>
            </a:r>
            <a:b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</a:br>
            <a: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  <a:t/>
            </a:r>
            <a:b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</a:br>
            <a: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  <a:t/>
            </a:r>
            <a:b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</a:br>
            <a: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  <a:t/>
            </a:r>
            <a:b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</a:br>
            <a: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  <a:t/>
            </a:r>
            <a:b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</a:br>
            <a: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  <a:t/>
            </a:r>
            <a:b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</a:br>
            <a: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  <a:t/>
            </a:r>
            <a:b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</a:br>
            <a: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  <a:t/>
            </a:r>
            <a:b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</a:br>
            <a: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  <a:t/>
            </a:r>
            <a:b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</a:br>
            <a: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  <a:t/>
            </a:r>
            <a:b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</a:br>
            <a: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  <a:t/>
            </a:r>
            <a:b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</a:br>
            <a: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  <a:t/>
            </a:r>
            <a:b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</a:br>
            <a: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  <a:t> </a:t>
            </a:r>
            <a:b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</a:br>
            <a: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  <a:t>NIVELES MEDIO MAYOR</a:t>
            </a:r>
            <a:endParaRPr lang="es-CL" sz="10700" dirty="0">
              <a:solidFill>
                <a:schemeClr val="accent5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Picture 2" descr="Resultado de imagen de niño pensando animado">
            <a:extLst>
              <a:ext uri="{FF2B5EF4-FFF2-40B4-BE49-F238E27FC236}">
                <a16:creationId xmlns:a16="http://schemas.microsoft.com/office/drawing/2014/main" xmlns="" id="{34CF6479-B3C2-4E7D-9AFD-000224DCE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446"/>
          <a:stretch>
            <a:fillRect/>
          </a:stretch>
        </p:blipFill>
        <p:spPr bwMode="auto">
          <a:xfrm>
            <a:off x="3662391" y="2628273"/>
            <a:ext cx="2288773" cy="33494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9032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3D93E95-F96B-414A-9443-C8BBCB316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9304" y="834887"/>
            <a:ext cx="6056243" cy="861390"/>
          </a:xfrm>
        </p:spPr>
        <p:txBody>
          <a:bodyPr/>
          <a:lstStyle/>
          <a:p>
            <a:r>
              <a:rPr lang="es-CL" sz="5400" dirty="0">
                <a:latin typeface="Arial Black" panose="020B0A04020102020204" pitchFamily="34" charset="0"/>
              </a:rPr>
              <a:t>NÚMERO</a:t>
            </a:r>
            <a:r>
              <a:rPr lang="es-CL" dirty="0"/>
              <a:t> </a:t>
            </a:r>
          </a:p>
        </p:txBody>
      </p:sp>
      <p:pic>
        <p:nvPicPr>
          <p:cNvPr id="2052" name="Picture 4" descr="✅ Fichas del Número uno | Actividades del 1 para niños de Infantil">
            <a:extLst>
              <a:ext uri="{FF2B5EF4-FFF2-40B4-BE49-F238E27FC236}">
                <a16:creationId xmlns:a16="http://schemas.microsoft.com/office/drawing/2014/main" xmlns="" id="{8C5243B4-D8E0-4368-A7AD-0E5F6C7CF5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14" b="36891"/>
          <a:stretch/>
        </p:blipFill>
        <p:spPr bwMode="auto">
          <a:xfrm>
            <a:off x="4629610" y="2100399"/>
            <a:ext cx="4964964" cy="3730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438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4244D2C7-D842-3F4B-B3CD-51FA30FEC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934970"/>
            <a:ext cx="8635240" cy="1596195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s-CL" sz="2400" i="1" dirty="0">
                <a:solidFill>
                  <a:srgbClr val="00B050"/>
                </a:solidFill>
                <a:latin typeface="Arial Black" panose="020B0A04020102020204" pitchFamily="34" charset="0"/>
              </a:rPr>
              <a:t>CON TU DEDO INDICE DIBUJALO EN EL AIRE </a:t>
            </a:r>
          </a:p>
        </p:txBody>
      </p:sp>
      <p:pic>
        <p:nvPicPr>
          <p:cNvPr id="1026" name="Picture 2" descr="Actividades escolares de matemáticas. El número uno">
            <a:extLst>
              <a:ext uri="{FF2B5EF4-FFF2-40B4-BE49-F238E27FC236}">
                <a16:creationId xmlns:a16="http://schemas.microsoft.com/office/drawing/2014/main" xmlns="" id="{AAEBABED-ECB4-4247-9EDF-64857C20FA9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184" y="2193096"/>
            <a:ext cx="2397815" cy="372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5A8CA367-ECF6-43BE-9BB9-2FDF6074E8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110899"/>
            <a:ext cx="4191000" cy="279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355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4751AF95-D608-5347-A2BA-D6C8ACC1A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i="1" dirty="0">
                <a:solidFill>
                  <a:srgbClr val="00B050"/>
                </a:solidFill>
                <a:latin typeface="Arial Black" panose="020B0A04020102020204" pitchFamily="34" charset="0"/>
              </a:rPr>
              <a:t>     REPITE !! NUMERO 1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7A4A8B36-0CE4-4481-B306-BFC8CE199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285" y="1447800"/>
            <a:ext cx="6669157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908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A6EAE1A9-A531-437D-A408-93C677897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664" y="944664"/>
            <a:ext cx="4968671" cy="496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82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6E95E494-284D-FE47-99BA-224A527A5A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037" y="1592494"/>
            <a:ext cx="8332926" cy="900294"/>
          </a:xfrm>
        </p:spPr>
        <p:txBody>
          <a:bodyPr/>
          <a:lstStyle/>
          <a:p>
            <a:r>
              <a:rPr lang="es-CL" dirty="0"/>
              <a:t>Muchas Gracias</a:t>
            </a:r>
          </a:p>
        </p:txBody>
      </p:sp>
    </p:spTree>
    <p:extLst>
      <p:ext uri="{BB962C8B-B14F-4D97-AF65-F5344CB8AC3E}">
        <p14:creationId xmlns:p14="http://schemas.microsoft.com/office/powerpoint/2010/main" val="37984742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NAC Parvulari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E3C24"/>
      </a:accent1>
      <a:accent2>
        <a:srgbClr val="008E00"/>
      </a:accent2>
      <a:accent3>
        <a:srgbClr val="F3E957"/>
      </a:accent3>
      <a:accent4>
        <a:srgbClr val="FFC000"/>
      </a:accent4>
      <a:accent5>
        <a:srgbClr val="5B9BD5"/>
      </a:accent5>
      <a:accent6>
        <a:srgbClr val="A9A9A9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PT Educación Parvularia" id="{88769ADE-6A40-1E42-AC81-7D55B4A3D8C0}" vid="{5D12C4B7-04CA-6747-8DEF-D20A97B1B1D1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PT Educación Parvularia" id="{88769ADE-6A40-1E42-AC81-7D55B4A3D8C0}" vid="{D4D3E301-9127-0C4D-B9CA-1E7D87BF7E09}"/>
    </a:ext>
  </a:extLst>
</a:theme>
</file>

<file path=ppt/theme/theme3.xml><?xml version="1.0" encoding="utf-8"?>
<a:theme xmlns:a="http://schemas.openxmlformats.org/drawingml/2006/main" name="3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PT Educación Parvularia" id="{88769ADE-6A40-1E42-AC81-7D55B4A3D8C0}" vid="{3115F27D-5BB0-184A-A300-13C6BD27F9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de Office</Template>
  <TotalTime>56</TotalTime>
  <Words>16</Words>
  <Application>Microsoft Office PowerPoint</Application>
  <PresentationFormat>A4 (210 x 297 mm)</PresentationFormat>
  <Paragraphs>5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Tema de Office</vt:lpstr>
      <vt:lpstr>Diseño personalizado</vt:lpstr>
      <vt:lpstr>3_Diseño personalizado</vt:lpstr>
      <vt:lpstr>                                                  NIVELES MEDIO MAYOR</vt:lpstr>
      <vt:lpstr>NÚMERO </vt:lpstr>
      <vt:lpstr>CON TU DEDO INDICE DIBUJALO EN EL AIRE </vt:lpstr>
      <vt:lpstr>     REPITE !! NUMERO 1</vt:lpstr>
      <vt:lpstr>Presentación de PowerPoint</vt:lpstr>
      <vt:lpstr>Muchas Gracias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Renato Briceño Espinoza</dc:creator>
  <cp:lastModifiedBy>Profesor</cp:lastModifiedBy>
  <cp:revision>5</cp:revision>
  <dcterms:created xsi:type="dcterms:W3CDTF">2020-03-25T21:01:56Z</dcterms:created>
  <dcterms:modified xsi:type="dcterms:W3CDTF">2020-03-28T21:18:19Z</dcterms:modified>
</cp:coreProperties>
</file>