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8" r:id="rId5"/>
    <p:sldId id="259" r:id="rId6"/>
    <p:sldId id="260" r:id="rId7"/>
    <p:sldId id="262" r:id="rId8"/>
    <p:sldId id="270" r:id="rId9"/>
    <p:sldId id="271" r:id="rId10"/>
    <p:sldId id="272" r:id="rId11"/>
    <p:sldId id="264" r:id="rId12"/>
    <p:sldId id="273" r:id="rId13"/>
    <p:sldId id="274" r:id="rId14"/>
    <p:sldId id="269" r:id="rId15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2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-104" y="-4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‹Nr.›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=""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27-03-20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68EDA63-F881-C743-9765-0765B257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26" y="1135299"/>
            <a:ext cx="8332926" cy="23876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CLASE 1:</a:t>
            </a:r>
            <a:br>
              <a:rPr lang="es-CL" dirty="0" smtClean="0"/>
            </a:br>
            <a:r>
              <a:rPr lang="es-CL" dirty="0" smtClean="0"/>
              <a:t>Semana Santa</a:t>
            </a:r>
            <a:br>
              <a:rPr lang="es-CL" dirty="0" smtClean="0"/>
            </a:br>
            <a:r>
              <a:rPr lang="es-CL" dirty="0" smtClean="0"/>
              <a:t>Tiempo de Cuaresma</a:t>
            </a:r>
            <a:br>
              <a:rPr lang="es-CL" dirty="0" smtClean="0"/>
            </a:br>
            <a:r>
              <a:rPr lang="es-CL" dirty="0" smtClean="0"/>
              <a:t>Pascua de Resurrecci</a:t>
            </a:r>
            <a:r>
              <a:rPr lang="es-CL" dirty="0" smtClean="0"/>
              <a:t>ón</a:t>
            </a:r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EA435891-F663-CE48-BAC7-59990A47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438" y="4040205"/>
            <a:ext cx="4939643" cy="1655762"/>
          </a:xfrm>
        </p:spPr>
        <p:txBody>
          <a:bodyPr/>
          <a:lstStyle/>
          <a:p>
            <a:r>
              <a:rPr lang="es-CL" dirty="0" smtClean="0"/>
              <a:t>NIVEL KINDER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98005"/>
            <a:ext cx="8318583" cy="1325563"/>
          </a:xfrm>
        </p:spPr>
        <p:txBody>
          <a:bodyPr/>
          <a:lstStyle/>
          <a:p>
            <a:pPr algn="ctr"/>
            <a:r>
              <a:rPr lang="es-CL" b="1" dirty="0" smtClean="0"/>
              <a:t>Pascua de Resurrecci</a:t>
            </a:r>
            <a:r>
              <a:rPr lang="es-CL" b="1" dirty="0" smtClean="0"/>
              <a:t>ón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FA93B98-FFD7-4343-B7DC-1338B125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44" y="1708643"/>
            <a:ext cx="4608047" cy="4207252"/>
          </a:xfrm>
        </p:spPr>
        <p:txBody>
          <a:bodyPr>
            <a:noAutofit/>
          </a:bodyPr>
          <a:lstStyle/>
          <a:p>
            <a:pPr algn="just"/>
            <a:r>
              <a:rPr lang="es-CL" dirty="0" smtClean="0"/>
              <a:t>Al tercer d</a:t>
            </a:r>
            <a:r>
              <a:rPr lang="es-CL" dirty="0" smtClean="0"/>
              <a:t>ía de la muerte y cricifixión de Jesús, María Magdalena y otras mujeres fueron a ver el sepulcro de Jesús. </a:t>
            </a:r>
          </a:p>
          <a:p>
            <a:pPr algn="just"/>
            <a:r>
              <a:rPr lang="es-CL" dirty="0" smtClean="0"/>
              <a:t>Al llegar, lo encontraron vacío y un Ángel que apareció les anunció que Jesús había resucitado.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03" y="1792203"/>
            <a:ext cx="3282660" cy="402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25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98005"/>
            <a:ext cx="8318583" cy="1325563"/>
          </a:xfrm>
        </p:spPr>
        <p:txBody>
          <a:bodyPr/>
          <a:lstStyle/>
          <a:p>
            <a:pPr algn="ctr"/>
            <a:r>
              <a:rPr lang="es-CL" b="1" dirty="0" smtClean="0"/>
              <a:t>Pascua de Resurrecci</a:t>
            </a:r>
            <a:r>
              <a:rPr lang="es-CL" b="1" dirty="0" smtClean="0"/>
              <a:t>ón</a:t>
            </a:r>
            <a:br>
              <a:rPr lang="es-CL" b="1" dirty="0" smtClean="0"/>
            </a:br>
            <a:r>
              <a:rPr lang="es-CL" b="1" dirty="0" smtClean="0"/>
              <a:t>Lámina de Trabajo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FA93B98-FFD7-4343-B7DC-1338B125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44" y="1708643"/>
            <a:ext cx="8159577" cy="1065473"/>
          </a:xfrm>
        </p:spPr>
        <p:txBody>
          <a:bodyPr>
            <a:noAutofit/>
          </a:bodyPr>
          <a:lstStyle/>
          <a:p>
            <a:pPr algn="just"/>
            <a:r>
              <a:rPr lang="es-CL" dirty="0" smtClean="0"/>
              <a:t>Luego de compartir en familia lo aprendido, realiza la l</a:t>
            </a:r>
            <a:r>
              <a:rPr lang="es-CL" dirty="0" smtClean="0"/>
              <a:t>ámina de trabajo correspondiente.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18651" r="12335" b="4204"/>
          <a:stretch/>
        </p:blipFill>
        <p:spPr bwMode="auto">
          <a:xfrm>
            <a:off x="2389806" y="2774116"/>
            <a:ext cx="5669571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7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39351"/>
            <a:ext cx="8270457" cy="1325563"/>
          </a:xfrm>
        </p:spPr>
        <p:txBody>
          <a:bodyPr/>
          <a:lstStyle/>
          <a:p>
            <a:pPr algn="ctr"/>
            <a:r>
              <a:rPr lang="es-CL" dirty="0" smtClean="0"/>
              <a:t>Semana Santa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C940B920-78CA-274B-B439-09CCFEE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275296"/>
            <a:ext cx="8543925" cy="1292931"/>
          </a:xfrm>
        </p:spPr>
        <p:txBody>
          <a:bodyPr/>
          <a:lstStyle/>
          <a:p>
            <a:pPr algn="just"/>
            <a:r>
              <a:rPr lang="es-CL" dirty="0" smtClean="0"/>
              <a:t>La semana Santa es el per</a:t>
            </a:r>
            <a:r>
              <a:rPr lang="es-CL" dirty="0" smtClean="0"/>
              <a:t>íodo desde el Domingo de Ramos hasta el Sábado Santo. </a:t>
            </a:r>
            <a:r>
              <a:rPr lang="es-CL" dirty="0" smtClean="0"/>
              <a:t>Luego viene el Domingo de Pascua donde celebramos la Resurrección de Jesús.</a:t>
            </a:r>
            <a:endParaRPr lang="es-CL" dirty="0"/>
          </a:p>
        </p:txBody>
      </p:sp>
      <p:pic>
        <p:nvPicPr>
          <p:cNvPr id="6" name="Picture 4" descr="https://paraninos.org/wp-content/uploads/2018/01/SANTA-S8e62afc0346b1acb5ca83487d44c7b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06" y="2438221"/>
            <a:ext cx="5976664" cy="42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751AF95-D608-5347-A2BA-D6C8ACC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Domingo de Ramos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784D395-8293-DC40-969B-6B5A6CAB5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L" dirty="0" smtClean="0"/>
              <a:t>En este d</a:t>
            </a:r>
            <a:r>
              <a:rPr lang="es-CL" dirty="0" smtClean="0"/>
              <a:t>ía recordamos la entrada triunfal de Jesús a la ciudad de Jerusalén. Cuando fue aclamado por la multitud como el Mesías y la gente agitaba ramas de olivo como un signo de saludo y homenaje.</a:t>
            </a:r>
            <a:endParaRPr lang="es-CL" dirty="0"/>
          </a:p>
        </p:txBody>
      </p:sp>
      <p:pic>
        <p:nvPicPr>
          <p:cNvPr id="9" name="Picture 2" descr="https://paraninos.org/wp-content/uploads/2018/01/SANTA-S18cbdbc60db94d2a66961be87cf2e3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59" y="1941191"/>
            <a:ext cx="438866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AACFCEB9-C25B-DE4D-980F-5EDFC09F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Tiempo de Cuaresma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9051BD2C-1E66-4A40-8097-65ECF5102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400" dirty="0" smtClean="0"/>
              <a:t>Es el tiempo en el que nuestro esp</a:t>
            </a:r>
            <a:r>
              <a:rPr lang="es-CL" sz="2400" dirty="0" smtClean="0"/>
              <a:t>íritu se prepara para vivir mejor la Semana Santa.</a:t>
            </a:r>
          </a:p>
          <a:p>
            <a:pPr algn="just"/>
            <a:r>
              <a:rPr lang="es-CL" sz="2400" dirty="0" smtClean="0"/>
              <a:t>Comienza el Miércoles de ceniza y termina el Jueves Santo.</a:t>
            </a:r>
            <a:endParaRPr lang="es-CL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96" y="1037421"/>
            <a:ext cx="5127873" cy="548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8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98005"/>
            <a:ext cx="8318583" cy="1325563"/>
          </a:xfrm>
        </p:spPr>
        <p:txBody>
          <a:bodyPr/>
          <a:lstStyle/>
          <a:p>
            <a:pPr algn="ctr"/>
            <a:r>
              <a:rPr lang="es-CL" b="1" dirty="0" smtClean="0"/>
              <a:t>Tiempo de Cuaresma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FA93B98-FFD7-4343-B7DC-1338B125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44" y="5268204"/>
            <a:ext cx="8284673" cy="1382992"/>
          </a:xfrm>
        </p:spPr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En cuaresma hacemos un alto en nuestra vida para pensar y reflexionar sobre aquellas actitudes o acciones que debo cambiar para no lastimar y ofender a quienes me rodean.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98" y="1358704"/>
            <a:ext cx="5616624" cy="37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2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98005"/>
            <a:ext cx="8318583" cy="1325563"/>
          </a:xfrm>
        </p:spPr>
        <p:txBody>
          <a:bodyPr/>
          <a:lstStyle/>
          <a:p>
            <a:pPr algn="ctr"/>
            <a:r>
              <a:rPr lang="es-CL" b="1" dirty="0" smtClean="0"/>
              <a:t>Jueves Santo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FA93B98-FFD7-4343-B7DC-1338B125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44" y="5268204"/>
            <a:ext cx="8284673" cy="1382992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En este d</a:t>
            </a:r>
            <a:r>
              <a:rPr lang="es-CL" dirty="0" smtClean="0"/>
              <a:t>ía celebramos la </a:t>
            </a:r>
            <a:r>
              <a:rPr lang="es-CL" b="1" dirty="0" smtClean="0"/>
              <a:t>Ú</a:t>
            </a:r>
            <a:r>
              <a:rPr lang="es-CL" b="1" dirty="0" smtClean="0"/>
              <a:t>ltima Cena </a:t>
            </a:r>
            <a:r>
              <a:rPr lang="es-CL" dirty="0" smtClean="0"/>
              <a:t>que Jesús hizo con sus apóstoles y realiza la primera Eucarastía donde parte el pan y ofrece el vino.</a:t>
            </a:r>
            <a:endParaRPr lang="es-CL" dirty="0"/>
          </a:p>
        </p:txBody>
      </p:sp>
      <p:pic>
        <p:nvPicPr>
          <p:cNvPr id="6" name="Picture 2" descr="https://paraninos.org/wp-content/uploads/2018/01/SANTA-S49200-ultima_c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09" y="1302184"/>
            <a:ext cx="7033745" cy="3778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2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98005"/>
            <a:ext cx="8318583" cy="1325563"/>
          </a:xfrm>
        </p:spPr>
        <p:txBody>
          <a:bodyPr/>
          <a:lstStyle/>
          <a:p>
            <a:pPr algn="ctr"/>
            <a:r>
              <a:rPr lang="es-CL" b="1" dirty="0" smtClean="0"/>
              <a:t>Viernes</a:t>
            </a:r>
            <a:r>
              <a:rPr lang="es-CL" b="1" dirty="0" smtClean="0"/>
              <a:t> Santo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FA93B98-FFD7-4343-B7DC-1338B125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782" y="5130452"/>
            <a:ext cx="8656783" cy="1336923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En este d</a:t>
            </a:r>
            <a:r>
              <a:rPr lang="es-CL" dirty="0" smtClean="0"/>
              <a:t>ía Jesús, después de ser traicionado por Judas. Es condenado a morir crucificado. Jesús carga la cruz desde el Monte del Calvario donde finalmente muere.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40" y="1358712"/>
            <a:ext cx="2568327" cy="35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60" y="1384964"/>
            <a:ext cx="2576480" cy="35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44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FC4FFB0-912F-DB40-BD57-9BBC9C49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98005"/>
            <a:ext cx="8318583" cy="1325563"/>
          </a:xfrm>
        </p:spPr>
        <p:txBody>
          <a:bodyPr/>
          <a:lstStyle/>
          <a:p>
            <a:pPr algn="ctr"/>
            <a:r>
              <a:rPr lang="es-CL" b="1" dirty="0" smtClean="0"/>
              <a:t>S</a:t>
            </a:r>
            <a:r>
              <a:rPr lang="es-CL" b="1" dirty="0" smtClean="0"/>
              <a:t>ábado</a:t>
            </a:r>
            <a:r>
              <a:rPr lang="es-CL" b="1" dirty="0" smtClean="0"/>
              <a:t> Santo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6FA93B98-FFD7-4343-B7DC-1338B1257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044" y="1424540"/>
            <a:ext cx="8159577" cy="931788"/>
          </a:xfrm>
        </p:spPr>
        <p:txBody>
          <a:bodyPr>
            <a:noAutofit/>
          </a:bodyPr>
          <a:lstStyle/>
          <a:p>
            <a:pPr algn="just"/>
            <a:r>
              <a:rPr lang="es-CL" sz="2400" dirty="0" smtClean="0"/>
              <a:t>Es el d</a:t>
            </a:r>
            <a:r>
              <a:rPr lang="es-CL" sz="2400" dirty="0" smtClean="0"/>
              <a:t>ía en que Jesús es llevado al sepulcro. Es día de luto, reflexión y oración. </a:t>
            </a:r>
            <a:r>
              <a:rPr lang="es-CL" sz="2400" dirty="0" smtClean="0"/>
              <a:t>También recordamos a la Virgen María, madre de Jesús y su sufrimiento.</a:t>
            </a:r>
            <a:endParaRPr lang="es-CL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83" y="2783124"/>
            <a:ext cx="2771117" cy="31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/>
          <a:stretch/>
        </p:blipFill>
        <p:spPr bwMode="auto">
          <a:xfrm>
            <a:off x="932369" y="2783123"/>
            <a:ext cx="2560426" cy="31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1"/>
          <a:stretch/>
        </p:blipFill>
        <p:spPr bwMode="auto">
          <a:xfrm>
            <a:off x="3661907" y="2783124"/>
            <a:ext cx="2441936" cy="310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8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92AB1A64-FD97-774A-898E-8B350181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Domingo de Pascua</a:t>
            </a:r>
            <a:endParaRPr lang="es-CL" b="1" dirty="0"/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20EE2425-B78C-FC47-AA8A-7A8157E58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458488"/>
            <a:ext cx="3194050" cy="3811588"/>
          </a:xfrm>
        </p:spPr>
        <p:txBody>
          <a:bodyPr>
            <a:normAutofit/>
          </a:bodyPr>
          <a:lstStyle/>
          <a:p>
            <a:pPr algn="just"/>
            <a:r>
              <a:rPr lang="es-CL" sz="3200" dirty="0" smtClean="0"/>
              <a:t>¡Jes</a:t>
            </a:r>
            <a:r>
              <a:rPr lang="es-CL" sz="3200" dirty="0" smtClean="0"/>
              <a:t>ús resucita y es un día de gran celebración!.</a:t>
            </a:r>
            <a:endParaRPr lang="es-CL" sz="3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71" y="885878"/>
            <a:ext cx="4047872" cy="56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46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211</TotalTime>
  <Words>320</Words>
  <Application>Microsoft Macintosh PowerPoint</Application>
  <PresentationFormat>A4 (210x297 mm)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Tema de Office</vt:lpstr>
      <vt:lpstr>Diseño personalizado</vt:lpstr>
      <vt:lpstr>3_Diseño personalizado</vt:lpstr>
      <vt:lpstr>CLASE 1: Semana Santa Tiempo de Cuaresma Pascua de Resurrección</vt:lpstr>
      <vt:lpstr>Semana Santa</vt:lpstr>
      <vt:lpstr>Domingo de Ramos</vt:lpstr>
      <vt:lpstr>Tiempo de Cuaresma</vt:lpstr>
      <vt:lpstr>Tiempo de Cuaresma</vt:lpstr>
      <vt:lpstr>Jueves Santo</vt:lpstr>
      <vt:lpstr>Viernes Santo</vt:lpstr>
      <vt:lpstr>Sábado Santo</vt:lpstr>
      <vt:lpstr>Domingo de Pascua</vt:lpstr>
      <vt:lpstr>Pascua de Resurrección</vt:lpstr>
      <vt:lpstr>Pascua de Resurrección Lámina de Trabajo</vt:lpstr>
      <vt:lpstr>Muchas 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Daniela Huerta</cp:lastModifiedBy>
  <cp:revision>6</cp:revision>
  <dcterms:created xsi:type="dcterms:W3CDTF">2020-03-25T21:01:56Z</dcterms:created>
  <dcterms:modified xsi:type="dcterms:W3CDTF">2020-03-28T00:42:41Z</dcterms:modified>
</cp:coreProperties>
</file>