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notesMasterIdLst>
    <p:notesMasterId r:id="rId13"/>
  </p:notesMasterIdLst>
  <p:sldIdLst>
    <p:sldId id="270" r:id="rId4"/>
    <p:sldId id="257" r:id="rId5"/>
    <p:sldId id="269" r:id="rId6"/>
    <p:sldId id="275" r:id="rId7"/>
    <p:sldId id="271" r:id="rId8"/>
    <p:sldId id="272" r:id="rId9"/>
    <p:sldId id="273" r:id="rId10"/>
    <p:sldId id="274" r:id="rId11"/>
    <p:sldId id="276" r:id="rId12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22"/>
    <p:restoredTop sz="94674"/>
  </p:normalViewPr>
  <p:slideViewPr>
    <p:cSldViewPr snapToGrid="0" snapToObjects="1">
      <p:cViewPr varScale="1">
        <p:scale>
          <a:sx n="74" d="100"/>
          <a:sy n="74" d="100"/>
        </p:scale>
        <p:origin x="-1440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A23F8-3A5F-4F0F-8715-F1033C3AE397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C2B39-4B53-4A68-A5CA-14EE8A1B32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535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xmlns="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28-03-2020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TALLER DE COMPUTACIÓN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Profesor: Pedro Fernández Urrutia</a:t>
            </a:r>
          </a:p>
        </p:txBody>
      </p:sp>
    </p:spTree>
    <p:extLst>
      <p:ext uri="{BB962C8B-B14F-4D97-AF65-F5344CB8AC3E}">
        <p14:creationId xmlns:p14="http://schemas.microsoft.com/office/powerpoint/2010/main" val="1570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8CBAA86-D5BF-AD47-BDFA-2A978DFF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1964774"/>
          </a:xfrm>
        </p:spPr>
        <p:txBody>
          <a:bodyPr/>
          <a:lstStyle/>
          <a:p>
            <a:r>
              <a:rPr lang="es-CL" sz="2400" b="1" dirty="0" smtClean="0"/>
              <a:t>Trabajemos buscando información y respondiendo las siguientes preguntas sobre los virus y seguridad en Internet</a:t>
            </a:r>
            <a:endParaRPr lang="es-CL" sz="2400" b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735628" y="2884867"/>
            <a:ext cx="4484175" cy="3204785"/>
          </a:xfrm>
        </p:spPr>
        <p:txBody>
          <a:bodyPr>
            <a:normAutofit/>
          </a:bodyPr>
          <a:lstStyle/>
          <a:p>
            <a:pPr algn="ctr"/>
            <a:r>
              <a:rPr lang="es-ES" sz="2800" dirty="0"/>
              <a:t>Busque la información en </a:t>
            </a:r>
            <a:r>
              <a:rPr lang="es-ES" sz="2800" dirty="0">
                <a:hlinkClick r:id="rId2"/>
              </a:rPr>
              <a:t>www.google.com</a:t>
            </a:r>
            <a:r>
              <a:rPr lang="es-ES" sz="2800" dirty="0"/>
              <a:t>, copie y pegue las respuestas debajo de las </a:t>
            </a:r>
            <a:r>
              <a:rPr lang="es-ES" sz="2800" dirty="0" smtClean="0"/>
              <a:t>preguntas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17658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¿Cuál </a:t>
            </a:r>
            <a:r>
              <a:rPr lang="es-ES" dirty="0"/>
              <a:t>fue el primer virus de </a:t>
            </a:r>
            <a:r>
              <a:rPr lang="es-ES" dirty="0" smtClean="0"/>
              <a:t>computadora?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 smtClean="0"/>
              <a:t>Respuesta: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79760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Indique  </a:t>
            </a:r>
            <a:r>
              <a:rPr lang="es-ES" dirty="0"/>
              <a:t>los virus mas importantes de la historia.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8781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¿</a:t>
            </a:r>
            <a:r>
              <a:rPr lang="es-ES" dirty="0" smtClean="0"/>
              <a:t>Qué </a:t>
            </a:r>
            <a:r>
              <a:rPr lang="es-ES" dirty="0"/>
              <a:t>son y como funcionan los </a:t>
            </a:r>
            <a:r>
              <a:rPr lang="es-ES" dirty="0" smtClean="0"/>
              <a:t>antivirus?</a:t>
            </a:r>
            <a:r>
              <a:rPr lang="es-ES" dirty="0"/>
              <a:t/>
            </a:r>
            <a:br>
              <a:rPr lang="es-ES" dirty="0"/>
            </a:b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2651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Qué </a:t>
            </a:r>
            <a:r>
              <a:rPr lang="es-ES" dirty="0"/>
              <a:t>son los </a:t>
            </a:r>
            <a:r>
              <a:rPr lang="es-ES" dirty="0" smtClean="0"/>
              <a:t>Hacker?</a:t>
            </a:r>
            <a:r>
              <a:rPr lang="es-ES" dirty="0"/>
              <a:t/>
            </a:r>
            <a:br>
              <a:rPr lang="es-ES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486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Qué </a:t>
            </a:r>
            <a:r>
              <a:rPr lang="es-ES" dirty="0"/>
              <a:t>son los </a:t>
            </a:r>
            <a:r>
              <a:rPr lang="es-CL" dirty="0" smtClean="0"/>
              <a:t>Crackers?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0415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Qué </a:t>
            </a:r>
            <a:r>
              <a:rPr lang="es-ES" dirty="0"/>
              <a:t>es </a:t>
            </a:r>
            <a:r>
              <a:rPr lang="es-ES" dirty="0" err="1" smtClean="0"/>
              <a:t>Anonymous</a:t>
            </a:r>
            <a:r>
              <a:rPr lang="es-ES" dirty="0"/>
              <a:t>?</a:t>
            </a:r>
            <a:br>
              <a:rPr lang="es-ES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4226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debo hacer en caso de infectar mi computador con un virus informático?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Respuesta: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516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ducación Básica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2" id="{C6C6EC7B-47A6-6B49-83E4-7C18E9D7FBBE}" vid="{5F612313-6A11-3F41-9651-348765BEE886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Educación Básica</Template>
  <TotalTime>45</TotalTime>
  <Words>110</Words>
  <Application>Microsoft Office PowerPoint</Application>
  <PresentationFormat>A4 (210 x 297 mm)</PresentationFormat>
  <Paragraphs>18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PPT Educación Básica</vt:lpstr>
      <vt:lpstr>Diseño personalizado</vt:lpstr>
      <vt:lpstr>3_Diseño personalizado</vt:lpstr>
      <vt:lpstr>TALLER DE COMPUTACIÓN</vt:lpstr>
      <vt:lpstr>Trabajemos buscando información y respondiendo las siguientes preguntas sobre los virus y seguridad en Internet</vt:lpstr>
      <vt:lpstr>¿Cuál fue el primer virus de computadora?</vt:lpstr>
      <vt:lpstr>Indique  los virus mas importantes de la historia.</vt:lpstr>
      <vt:lpstr>¿Qué son y como funcionan los antivirus? </vt:lpstr>
      <vt:lpstr>¿Qué son los Hacker? </vt:lpstr>
      <vt:lpstr>¿Qué son los Crackers? </vt:lpstr>
      <vt:lpstr>¿Qué es Anonymous? </vt:lpstr>
      <vt:lpstr>¿Qué debo hacer en caso de infectar mi computador con un virus informático?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COMPUTACIÓN</dc:title>
  <dc:creator>Pedro</dc:creator>
  <cp:lastModifiedBy>Pedro</cp:lastModifiedBy>
  <cp:revision>6</cp:revision>
  <dcterms:created xsi:type="dcterms:W3CDTF">2020-03-28T15:39:47Z</dcterms:created>
  <dcterms:modified xsi:type="dcterms:W3CDTF">2020-03-28T16:25:03Z</dcterms:modified>
</cp:coreProperties>
</file>