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7" r:id="rId18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22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-1440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6043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768808"/>
            <a:ext cx="64604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644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644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1742" y="6356352"/>
            <a:ext cx="3371301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xmlns="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TALLER DE COMPUTACIÓN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Profesor: Pedro </a:t>
            </a:r>
            <a:r>
              <a:rPr lang="es-CL" smtClean="0"/>
              <a:t>Fernández Urrutia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40879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95300" y="1481330"/>
            <a:ext cx="8915400" cy="1731647"/>
          </a:xfrm>
        </p:spPr>
        <p:txBody>
          <a:bodyPr>
            <a:normAutofit/>
          </a:bodyPr>
          <a:lstStyle/>
          <a:p>
            <a:pPr algn="just"/>
            <a:r>
              <a:rPr lang="es-CL" sz="2400" dirty="0" smtClean="0"/>
              <a:t>El sistema operativo es un conjunto </a:t>
            </a:r>
            <a:r>
              <a:rPr lang="es-CL" sz="2400" dirty="0"/>
              <a:t>de órdenes y programas que controlan los procesos básicos de una computadora y permiten el funcionamiento de otros programas.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Software de Sistema Operativo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02" y="3327574"/>
            <a:ext cx="1560173" cy="128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73" y="3367239"/>
            <a:ext cx="1255967" cy="127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70" y="3302230"/>
            <a:ext cx="1634607" cy="130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7" r="21270" b="26081"/>
          <a:stretch/>
        </p:blipFill>
        <p:spPr bwMode="auto">
          <a:xfrm>
            <a:off x="7663883" y="3068960"/>
            <a:ext cx="1459372" cy="133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08924" y="4985703"/>
            <a:ext cx="106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Windows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424173" y="483394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Linux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5421755" y="4665713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Mac OS X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808165" y="4610750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Android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36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Software para tareas especificas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1" y="1556792"/>
            <a:ext cx="17809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0" y="3761276"/>
            <a:ext cx="1869171" cy="101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61" y="1371316"/>
            <a:ext cx="1423045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05" y="3409398"/>
            <a:ext cx="1859661" cy="171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48" y="1371316"/>
            <a:ext cx="33226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42534" y="286674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Word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1186662" y="4941342"/>
            <a:ext cx="65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Excel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46902" y="2866740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PowerPoint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60278" y="3051406"/>
            <a:ext cx="6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Paint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014954" y="5118137"/>
            <a:ext cx="142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Movie</a:t>
            </a:r>
            <a:r>
              <a:rPr lang="es-CL" dirty="0" smtClean="0"/>
              <a:t> </a:t>
            </a:r>
            <a:r>
              <a:rPr lang="es-CL" dirty="0" err="1" smtClean="0"/>
              <a:t>Maker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03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Navegadores</a:t>
            </a: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1" y="1549053"/>
            <a:ext cx="3095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04" y="1365623"/>
            <a:ext cx="1932266" cy="178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14" y="4152926"/>
            <a:ext cx="179419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493069"/>
            <a:ext cx="179419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98" y="4093984"/>
            <a:ext cx="1921910" cy="177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76636" y="3284984"/>
            <a:ext cx="92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Chrome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4502049" y="3303471"/>
            <a:ext cx="70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Safari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4719" y="3408370"/>
            <a:ext cx="76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Opera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82287" y="5811186"/>
            <a:ext cx="177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Internet Explorer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779139" y="5995852"/>
            <a:ext cx="153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Mozila</a:t>
            </a:r>
            <a:r>
              <a:rPr lang="es-CL" dirty="0" smtClean="0"/>
              <a:t> </a:t>
            </a:r>
            <a:r>
              <a:rPr lang="es-CL" dirty="0" err="1" smtClean="0"/>
              <a:t>FireFox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41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Redes Sociales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2" y="1540855"/>
            <a:ext cx="18722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53" y="1295400"/>
            <a:ext cx="232171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75" y="1333390"/>
            <a:ext cx="232171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8" y="3861049"/>
            <a:ext cx="232171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r="20812"/>
          <a:stretch/>
        </p:blipFill>
        <p:spPr bwMode="auto">
          <a:xfrm>
            <a:off x="3886188" y="4132510"/>
            <a:ext cx="180304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57" y="3843936"/>
            <a:ext cx="267255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044739" y="3491716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Facebook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4112873" y="3330389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Instagram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25209" y="3307050"/>
            <a:ext cx="84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Twitter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93216" y="5819507"/>
            <a:ext cx="95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Youtube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121982" y="5819507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Snapchat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85241" y="5763306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Whatsapp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435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/>
              <a:t>Internet es una red integrada por miles de redes y computadoras interconectadas en todo el mundo mediante cables y señales de telecomunicaciones, que utilizan una tecnología común para la transferencia de datos</a:t>
            </a:r>
            <a:r>
              <a:rPr lang="es-MX" sz="2400" smtClean="0"/>
              <a:t>.</a:t>
            </a:r>
            <a:endParaRPr lang="es-MX" sz="240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Internet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647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BAA86-D5BF-AD47-BDFA-2A978DFF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212" y="1944710"/>
            <a:ext cx="5061396" cy="2846231"/>
          </a:xfrm>
        </p:spPr>
        <p:txBody>
          <a:bodyPr/>
          <a:lstStyle/>
          <a:p>
            <a:pPr algn="just"/>
            <a:r>
              <a:rPr lang="es-CL" sz="3200" dirty="0" smtClean="0"/>
              <a:t>Para complementar </a:t>
            </a:r>
            <a:r>
              <a:rPr lang="es-CL" sz="3200" dirty="0" smtClean="0"/>
              <a:t>tu conocimientos, </a:t>
            </a:r>
            <a:r>
              <a:rPr lang="es-CL" sz="3200" dirty="0" smtClean="0"/>
              <a:t>busca en Internet a través del navegador www.google.com los conceptos antes vistos. </a:t>
            </a:r>
            <a:r>
              <a:rPr lang="es-CL" sz="3200" dirty="0" err="1" smtClean="0"/>
              <a:t>Ej</a:t>
            </a:r>
            <a:r>
              <a:rPr lang="es-CL" sz="3200" dirty="0" smtClean="0"/>
              <a:t>: Dispositivos de entradas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17658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95300" y="2201408"/>
            <a:ext cx="8915400" cy="2955784"/>
          </a:xfrm>
        </p:spPr>
        <p:txBody>
          <a:bodyPr>
            <a:normAutofit/>
          </a:bodyPr>
          <a:lstStyle/>
          <a:p>
            <a:pPr algn="just"/>
            <a:r>
              <a:rPr lang="es-CL" sz="2000" dirty="0" smtClean="0"/>
              <a:t>HARDWARE</a:t>
            </a:r>
            <a:r>
              <a:rPr lang="es-CL" sz="2000" dirty="0"/>
              <a:t>: </a:t>
            </a:r>
            <a:r>
              <a:rPr lang="es-CL" sz="2000" dirty="0" smtClean="0"/>
              <a:t>Partes </a:t>
            </a:r>
            <a:r>
              <a:rPr lang="es-CL" sz="2000" dirty="0"/>
              <a:t>físicas, tangibles, de un sistema informático; sus componentes eléctricos, electrónicos, electromecánicos y </a:t>
            </a:r>
            <a:r>
              <a:rPr lang="es-CL" sz="2000" dirty="0" smtClean="0"/>
              <a:t>mecánicos. (TODO LO QUE SE PUEDE TOCAR).</a:t>
            </a:r>
          </a:p>
          <a:p>
            <a:pPr algn="just"/>
            <a:endParaRPr lang="es-CL" sz="2000" dirty="0" smtClean="0"/>
          </a:p>
          <a:p>
            <a:pPr algn="just"/>
            <a:r>
              <a:rPr lang="es-CL" sz="2000" dirty="0" smtClean="0"/>
              <a:t>SOFTWARE: Soporte </a:t>
            </a:r>
            <a:r>
              <a:rPr lang="es-CL" sz="2000" dirty="0"/>
              <a:t>lógico de un sistema informático, que comprende el conjunto de los </a:t>
            </a:r>
            <a:r>
              <a:rPr lang="es-CL" sz="2000" dirty="0" smtClean="0"/>
              <a:t>programas necesarios </a:t>
            </a:r>
            <a:r>
              <a:rPr lang="es-CL" sz="2000" dirty="0"/>
              <a:t>que hacen posible la realización de tareas </a:t>
            </a:r>
            <a:r>
              <a:rPr lang="es-CL" sz="2000" dirty="0" smtClean="0"/>
              <a:t>específicas. (TODO LO QUE NO SE PUEDE TOCAR)</a:t>
            </a:r>
            <a:endParaRPr lang="es-CL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dirty="0" smtClean="0"/>
              <a:t>TIC: Tecnología de Información y Comunicaciones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6636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600" dirty="0" smtClean="0"/>
              <a:t>HARDWARE</a:t>
            </a:r>
            <a:endParaRPr lang="es-CL" sz="6600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Lo que podemos tocar en un computador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59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Tipos de </a:t>
            </a:r>
            <a:r>
              <a:rPr lang="es-CL" dirty="0" smtClean="0"/>
              <a:t>Computador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42" y="1325911"/>
            <a:ext cx="2899569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00" y="1268761"/>
            <a:ext cx="2878931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7" y="1268761"/>
            <a:ext cx="28067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" y="3967493"/>
            <a:ext cx="2028225" cy="12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34" y="3879672"/>
            <a:ext cx="1519297" cy="14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27" y="3879672"/>
            <a:ext cx="1211006" cy="111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1" r="34704"/>
          <a:stretch/>
        </p:blipFill>
        <p:spPr bwMode="auto">
          <a:xfrm>
            <a:off x="7839320" y="3691568"/>
            <a:ext cx="155692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76" y="3927970"/>
            <a:ext cx="1201199" cy="9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18541" y="3140968"/>
            <a:ext cx="13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PC Escritorio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366231" y="3132736"/>
            <a:ext cx="272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PC Todo en Uno (</a:t>
            </a:r>
            <a:r>
              <a:rPr lang="es-CL" dirty="0" err="1"/>
              <a:t>a</a:t>
            </a:r>
            <a:r>
              <a:rPr lang="es-CL" dirty="0" err="1" smtClean="0"/>
              <a:t>ll</a:t>
            </a:r>
            <a:r>
              <a:rPr lang="es-CL" dirty="0" smtClean="0"/>
              <a:t> </a:t>
            </a:r>
            <a:r>
              <a:rPr lang="es-CL" dirty="0"/>
              <a:t>i</a:t>
            </a:r>
            <a:r>
              <a:rPr lang="es-CL" dirty="0" smtClean="0"/>
              <a:t>n </a:t>
            </a:r>
            <a:r>
              <a:rPr lang="es-CL" dirty="0" err="1" smtClean="0"/>
              <a:t>one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408202" y="3050961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Notebook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87223" y="5279172"/>
            <a:ext cx="99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Netbook</a:t>
            </a:r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126243" y="534375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Tablet</a:t>
            </a:r>
            <a:endParaRPr lang="es-CL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557369" y="5233490"/>
            <a:ext cx="1836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600" dirty="0" smtClean="0"/>
              <a:t>Teléfono Inteligente</a:t>
            </a:r>
          </a:p>
          <a:p>
            <a:pPr algn="ctr"/>
            <a:r>
              <a:rPr lang="es-CL" sz="1600" dirty="0" smtClean="0"/>
              <a:t>(Smart </a:t>
            </a:r>
            <a:r>
              <a:rPr lang="es-CL" sz="1600" dirty="0" err="1" smtClean="0"/>
              <a:t>Phone</a:t>
            </a:r>
            <a:r>
              <a:rPr lang="es-CL" sz="1600" dirty="0" smtClean="0"/>
              <a:t>)</a:t>
            </a:r>
            <a:endParaRPr lang="es-CL" sz="1600" dirty="0"/>
          </a:p>
        </p:txBody>
      </p:sp>
      <p:sp>
        <p:nvSpPr>
          <p:cNvPr id="4" name="3 Rectángulo"/>
          <p:cNvSpPr/>
          <p:nvPr/>
        </p:nvSpPr>
        <p:spPr>
          <a:xfrm>
            <a:off x="5937368" y="5220490"/>
            <a:ext cx="1538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600" dirty="0" smtClean="0"/>
              <a:t>Reloj Inteligente</a:t>
            </a:r>
          </a:p>
          <a:p>
            <a:pPr algn="ctr"/>
            <a:r>
              <a:rPr lang="es-CL" sz="1600" dirty="0" smtClean="0"/>
              <a:t>(Smart </a:t>
            </a:r>
            <a:r>
              <a:rPr lang="es-CL" sz="1600" dirty="0" err="1" smtClean="0"/>
              <a:t>Watch</a:t>
            </a:r>
            <a:r>
              <a:rPr lang="es-CL" sz="1600" dirty="0" smtClean="0"/>
              <a:t>)</a:t>
            </a:r>
            <a:endParaRPr lang="es-CL" sz="1600" dirty="0"/>
          </a:p>
        </p:txBody>
      </p:sp>
      <p:sp>
        <p:nvSpPr>
          <p:cNvPr id="18" name="17 Rectángulo"/>
          <p:cNvSpPr/>
          <p:nvPr/>
        </p:nvSpPr>
        <p:spPr>
          <a:xfrm>
            <a:off x="8175836" y="5528418"/>
            <a:ext cx="88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600" dirty="0" smtClean="0"/>
              <a:t>Servidor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3137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Dispositivos de Entrada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3" y="1628801"/>
            <a:ext cx="2028225" cy="140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5"/>
          <a:stretch/>
        </p:blipFill>
        <p:spPr bwMode="auto">
          <a:xfrm>
            <a:off x="3392827" y="1551396"/>
            <a:ext cx="2273348" cy="15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25" y="1421917"/>
            <a:ext cx="2569369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0" y="3640674"/>
            <a:ext cx="1844926" cy="170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7" y="3573017"/>
            <a:ext cx="2693194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49" y="3923369"/>
            <a:ext cx="1503920" cy="138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96550" y="314096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Mouse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84" y="2986159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Teclado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22293" y="3075874"/>
            <a:ext cx="91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Escáner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912793" y="5343682"/>
            <a:ext cx="116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Micrófono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52722" y="5388299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Mando para </a:t>
            </a:r>
          </a:p>
          <a:p>
            <a:r>
              <a:rPr lang="es-CL" dirty="0" smtClean="0"/>
              <a:t>Video Juegos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672946" y="5505764"/>
            <a:ext cx="138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Cámara Web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30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Dispositivos de Salida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1" y="1467450"/>
            <a:ext cx="221166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22895"/>
          <a:stretch/>
        </p:blipFill>
        <p:spPr bwMode="auto">
          <a:xfrm>
            <a:off x="3626853" y="1844825"/>
            <a:ext cx="2496277" cy="13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83" y="1611467"/>
            <a:ext cx="1881478" cy="17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9" y="4053708"/>
            <a:ext cx="224431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35" y="4084420"/>
            <a:ext cx="234026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47" y="3779490"/>
            <a:ext cx="2744788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294113" y="3242154"/>
            <a:ext cx="100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 Monitor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4122875" y="3350424"/>
            <a:ext cx="119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 Impresora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99426" y="3242154"/>
            <a:ext cx="110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 Parlantes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57344" y="5588648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 Audífonos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96624" y="5493869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 Proyector Digital</a:t>
            </a:r>
          </a:p>
          <a:p>
            <a:pPr algn="ctr"/>
            <a:r>
              <a:rPr lang="es-CL" dirty="0" smtClean="0"/>
              <a:t>(Data Show)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240691" y="5516296"/>
            <a:ext cx="82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Plotter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0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Dispositivos de Almacenamiento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12" y="4156323"/>
            <a:ext cx="29305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10" y="1435726"/>
            <a:ext cx="24765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69" y="1264043"/>
            <a:ext cx="232171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69" y="3742536"/>
            <a:ext cx="2177256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42610" y="3435976"/>
            <a:ext cx="194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Disco Duro Interno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5055040" y="3251310"/>
            <a:ext cx="198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Disco Duro Externo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2225240" y="5674383"/>
            <a:ext cx="100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Pendrive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15197" y="6051831"/>
            <a:ext cx="11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CD – DVD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08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95299" y="1481329"/>
            <a:ext cx="4535710" cy="2883776"/>
          </a:xfrm>
        </p:spPr>
        <p:txBody>
          <a:bodyPr>
            <a:normAutofit/>
          </a:bodyPr>
          <a:lstStyle/>
          <a:p>
            <a:pPr algn="just"/>
            <a:r>
              <a:rPr lang="es-CL" sz="1600" dirty="0"/>
              <a:t>La unidad central de procesamiento o unidad de procesamiento central (conocida por las siglas CPU, del inglés: central </a:t>
            </a:r>
            <a:r>
              <a:rPr lang="es-CL" sz="1600" dirty="0" err="1"/>
              <a:t>processing</a:t>
            </a:r>
            <a:r>
              <a:rPr lang="es-CL" sz="1600" dirty="0"/>
              <a:t> </a:t>
            </a:r>
            <a:r>
              <a:rPr lang="es-CL" sz="1600" dirty="0" err="1"/>
              <a:t>unit</a:t>
            </a:r>
            <a:r>
              <a:rPr lang="es-CL" sz="1600" dirty="0"/>
              <a:t>), </a:t>
            </a:r>
            <a:r>
              <a:rPr lang="es-CL" sz="1600" b="1" dirty="0"/>
              <a:t>es el hardware dentro de un </a:t>
            </a:r>
            <a:r>
              <a:rPr lang="es-CL" sz="1600" b="1" dirty="0" smtClean="0"/>
              <a:t>computador </a:t>
            </a:r>
            <a:r>
              <a:rPr lang="es-CL" sz="1600" dirty="0" smtClean="0"/>
              <a:t>u </a:t>
            </a:r>
            <a:r>
              <a:rPr lang="es-CL" sz="1600" dirty="0"/>
              <a:t>otros dispositivos programables, que interpreta las instrucciones de un programa informático mediante la realización de las operaciones básicas aritméticas, lógicas y de entrada/salida del sistema.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UCP: Unidad Central de Proceso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34" y="4203041"/>
            <a:ext cx="267255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3" y="3907767"/>
            <a:ext cx="232171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34" y="1224068"/>
            <a:ext cx="1939154" cy="260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con línea 3 (sin borde)"/>
          <p:cNvSpPr/>
          <p:nvPr/>
        </p:nvSpPr>
        <p:spPr>
          <a:xfrm>
            <a:off x="4546810" y="4177683"/>
            <a:ext cx="5045107" cy="1873208"/>
          </a:xfrm>
          <a:prstGeom prst="callout3">
            <a:avLst>
              <a:gd name="adj1" fmla="val -91509"/>
              <a:gd name="adj2" fmla="val 51305"/>
              <a:gd name="adj3" fmla="val -9696"/>
              <a:gd name="adj4" fmla="val 34281"/>
              <a:gd name="adj5" fmla="val 12834"/>
              <a:gd name="adj6" fmla="val -4780"/>
              <a:gd name="adj7" fmla="val 60548"/>
              <a:gd name="adj8" fmla="val 61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092554" y="4850563"/>
            <a:ext cx="3432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/>
              <a:t>Los micro procesadores se encuentran en la tarjeta madre al interior de las torres o carcasas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4383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600" dirty="0" smtClean="0"/>
              <a:t>SOFTWARE</a:t>
            </a:r>
            <a:endParaRPr lang="es-CL" sz="66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Programas, aplicaciones, etc. Lo que no podemos tocar en un computador.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55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Educación Básica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2" id="{C6C6EC7B-47A6-6B49-83E4-7C18E9D7FBBE}" vid="{E7D21742-DC0A-1C47-AF07-33DFFB7314C2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2" id="{C6C6EC7B-47A6-6B49-83E4-7C18E9D7FBBE}" vid="{095DB8BF-0936-B54E-8054-230E3A4E5AEC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2" id="{C6C6EC7B-47A6-6B49-83E4-7C18E9D7FBBE}" vid="{5F612313-6A11-3F41-9651-348765BEE8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Educación Básica</Template>
  <TotalTime>4</TotalTime>
  <Words>381</Words>
  <Application>Microsoft Office PowerPoint</Application>
  <PresentationFormat>A4 (210 x 297 mm)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PPT Educación Básica</vt:lpstr>
      <vt:lpstr>Diseño personalizado</vt:lpstr>
      <vt:lpstr>3_Diseño personalizado</vt:lpstr>
      <vt:lpstr>TALLER DE COMPUTACIÓN</vt:lpstr>
      <vt:lpstr>TIC: Tecnología de Información y Comunicaciones</vt:lpstr>
      <vt:lpstr>HARDWARE</vt:lpstr>
      <vt:lpstr>Tipos de Computador</vt:lpstr>
      <vt:lpstr>Dispositivos de Entrada</vt:lpstr>
      <vt:lpstr>Dispositivos de Salida</vt:lpstr>
      <vt:lpstr>Dispositivos de Almacenamiento</vt:lpstr>
      <vt:lpstr>UCP: Unidad Central de Proceso</vt:lpstr>
      <vt:lpstr>SOFTWARE</vt:lpstr>
      <vt:lpstr>Software de Sistema Operativo</vt:lpstr>
      <vt:lpstr>Software para tareas especificas</vt:lpstr>
      <vt:lpstr>Navegadores</vt:lpstr>
      <vt:lpstr>Redes Sociales</vt:lpstr>
      <vt:lpstr>Internet</vt:lpstr>
      <vt:lpstr>Para complementar tu conocimientos, busca en Internet a través del navegador www.google.com los conceptos antes vistos. Ej: Dispositivos de entradas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COMPUTACIÓN</dc:title>
  <dc:creator>Pedro</dc:creator>
  <cp:lastModifiedBy>Pedro</cp:lastModifiedBy>
  <cp:revision>1</cp:revision>
  <dcterms:created xsi:type="dcterms:W3CDTF">2020-03-28T15:20:27Z</dcterms:created>
  <dcterms:modified xsi:type="dcterms:W3CDTF">2020-03-28T15:25:10Z</dcterms:modified>
</cp:coreProperties>
</file>