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23" r:id="rId2"/>
    <p:sldMasterId id="2147483710" r:id="rId3"/>
  </p:sldMasterIdLst>
  <p:sldIdLst>
    <p:sldId id="256" r:id="rId4"/>
    <p:sldId id="257" r:id="rId5"/>
    <p:sldId id="258" r:id="rId6"/>
  </p:sldIdLst>
  <p:sldSz cx="9906000" cy="6858000" type="A4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3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2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11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460434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768808"/>
            <a:ext cx="6460434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9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297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308958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17653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1872138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234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8B40B7-DBAB-D546-8266-A7A61D399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45750D-A13F-E44C-929F-BFD722BE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0FAA47-6C95-B54F-80B8-C826EDC9F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748017-C239-5341-BBA2-313AD262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6556C5-8D3D-BA46-923A-F62ECCD42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620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49224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20DF3-3CA4-6448-8750-4CBEC3BF3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BCA123-6EBF-2B48-B644-52C2D1210F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F7F2A4-C8C3-CF43-A86F-380C1E670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11ECAA-BF03-C246-BCDB-E55690A7E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F3CF77-3089-AA42-BB85-A79657E5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F01CC6-260C-C844-92E8-F2D946950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9232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CDB719-2F23-0E4A-8295-B1A165FF7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355497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18EE139-64EB-6E4B-A0ED-28B375749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368F4FB-E901-DD46-A048-02C83B9B9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909F0E9-659E-7247-8D9E-9E90334F1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8D7BBE-1D1D-9E40-91AA-464A948F04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FF0FB23-FF10-A84A-ABAE-4FC6229E0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CBA7CB4-946A-9145-ABA0-930E3B1DB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1EECB7C-D0E9-9541-BA24-B74B956DD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8404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12E6B-774B-B94B-8F43-93D6FC5A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5B8B024-AFF8-1E44-A4BA-04827223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FA922C7-385F-9944-A98E-403C1712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4FB781-CA78-DA4D-8CD4-2339DA930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97094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A27CE8-860B-124C-809C-330321D39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2EC2415-84E7-2742-A00C-A880B33A7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7680D4-2654-3F4A-A5D2-A0FC0F497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57427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B4070-8093-FB46-A937-E7B684797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5A3260-A852-0149-B16C-79F525C1C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ADD681F-3B0E-1148-8844-CEF11AE2F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ED02A9-A2B5-BF49-BA03-8AC374D4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EED72C-070C-3B4C-9445-68EBEF11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BE15F86-C830-B54F-B5BC-1591D0CF4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768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70457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7391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2C8D72-E163-C748-A180-1DE5EFB1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C4077A1-D75E-BD42-B9DD-5E462B4C98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F27250-3D79-7B49-9325-62DC46DDC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8C4A80F-3183-3643-9DF4-D969DCCE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A96142-869F-AB47-9073-73F72FA57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D8D3D6-490F-8D43-9079-DB62F369D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46297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9B3866-06B2-FB44-BF3E-26EC0F4D0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A453A9-5012-5A46-B557-E18E25EA4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0D5EBB-ECE5-9C4A-88FB-E69C5CDE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808CEA-BB76-0849-BD17-AA95748A0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8B1365-63D9-A548-BAEC-88096776F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166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7D060C3-E7F2-B442-8AC9-1B4895B2B0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57972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7F22B3-C000-604C-A041-699B8E3D57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9F09FE-1EB5-414D-AD46-969FEF3C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A49056-08DB-494B-BC3C-1CDB755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1757C7-1F54-8842-BDFB-A920DFEC4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0334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49377-1891-9747-9ADC-38F15DD6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01FB72-F5C6-0F4A-AE6F-831FB6F64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703B4C-D02A-DE4C-9973-7D500A3B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8E8FE7-E3A3-1B45-B917-628680E36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D3E414-894B-BB48-A58D-45FD03E23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30011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644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644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21742" y="6356352"/>
            <a:ext cx="3371301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9250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48272E-5B49-DD47-83FF-AFD6450CE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A119BC-A1B6-4E40-918C-9DE62F134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DDD05F-B0F0-874E-A962-E71FBDDC5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C09D923-06F0-3A40-AAEA-1390D964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DB20EDD-A66B-0E48-9976-39B3C18B1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E3CC8C7-4A52-BE48-ACAB-33A8C5B87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384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20F6D6-42A3-AC46-B650-7A0BD005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6" y="365125"/>
            <a:ext cx="8345872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5806D7-387F-1B4E-8E45-A928BE1BC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9D1F9-209F-0D4C-9C0D-86060FDA9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E24B05-34CA-1F49-A0BF-49BD4E2A23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 dirty="0"/>
              <a:t>Editar los estilos de texto del patrón
Segundo nivel
Tercer nivel
Cuarto nivel
Quinto nivel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75FAB19-6E7C-3A4C-9293-BDE8D04C3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1ED1D1C-B020-7E48-B201-D8D83F3BB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9B3E66E-D6E1-1442-93BB-BFFF89E7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448CBA7-DD96-9142-8624-6A057C528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8372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54A24-01FD-7A4E-8B3B-678350C9C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2F22DC7-3E0A-294E-84A6-006C6D11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B8C8CD9-796D-1548-9C1B-6DBEF63B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075E042-802C-5A48-B06C-90A813D2E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54480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ACCD421-2C1C-5C43-A7FA-0E2044502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2B5F05-16D3-1148-9724-DBEFFE13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DE678AA-2507-9A42-B9AD-C409A9C1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86280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39B78-96E6-764A-ACEC-DA036E2B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1B2296-ED5E-9F4E-B7A9-089F9319D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239D9D-F5EB-034F-A00D-0CBA66D53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36F1531-1277-9F43-93D6-6A10FB2E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DF0427-5AB6-F541-85E7-9053D48B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065C169-613A-724A-91AF-99A0D252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1399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5628" y="211756"/>
            <a:ext cx="4484176" cy="2733575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5628" y="2945331"/>
            <a:ext cx="4484175" cy="314432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2534" y="6129341"/>
            <a:ext cx="2044517" cy="365125"/>
          </a:xfrm>
        </p:spPr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2534" y="6534155"/>
            <a:ext cx="1274496" cy="365125"/>
          </a:xfrm>
        </p:spPr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0938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370A4-19FD-E44F-B888-A48A32AC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B431AC8-4E98-6745-A214-05E5AD90FD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1F9DB71-1365-AA45-AA62-E3E510EE2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44F2F3-1E8F-8141-8FA1-C1D679B68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E899EB-1A45-DC41-9539-5A2A68E42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E603A6-149A-AA49-BB85-E119D02E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16735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4BB061-FE7A-C442-A541-149D2B31C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4BFEB6F-FEE6-9D4F-8370-CB6BAC2B9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DA726E-DD72-A54C-9DA8-27140BCC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E3CEC9-E09C-C545-AD0A-733F9555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EE291F-111E-3A4E-8D95-AAE37DF5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87476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7FEC626-4E53-6945-99B3-7661C0A7E9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1948347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BD0402D-118A-844F-9109-8F8A0729A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BA2BE7-9604-A549-AF8D-6F4C37B1B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D27819-A82A-8D44-9A62-7FE42FE3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5CB40A-1878-B044-A46C-EECE02F33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556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289707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4749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288417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5811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280082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06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 co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025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o marca de agua">
    <p:bg>
      <p:bgPr>
        <a:blipFill dpi="0" rotWithShape="1">
          <a:blip r:embed="rId2">
            <a:alphaModFix amt="50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3DDBF3-012D-964C-8F98-9A6B8F33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05F4768-3EAA-C843-AAB5-EF1AFF59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BBE28BA-C840-D84B-96BA-970523DED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1095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09988" y="6356352"/>
            <a:ext cx="3583056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75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7.jpe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0617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1367A-BA69-2E45-8EFB-495A67487531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0467" y="6356352"/>
            <a:ext cx="127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A5630-BB53-4C40-8F31-30C43906DE49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Marcador de título 6">
            <a:extLst>
              <a:ext uri="{FF2B5EF4-FFF2-40B4-BE49-F238E27FC236}">
                <a16:creationId xmlns:a16="http://schemas.microsoft.com/office/drawing/2014/main" id="{91144737-02DC-7C40-9386-504D683A4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2608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2146CCE-5934-CD42-B568-0FD2298B03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534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2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5641D6-3859-F340-AE98-FBB28D9A6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3185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3AC580-0388-5F46-87AB-48C4D1D18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3AFDAE-D89A-AE4B-82DD-DB3DE9B44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1556-86E8-1C49-8DBE-8BBE10666C63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FF704E-4F33-F340-8D61-D79B0A2F2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ACDC48-A938-2C4B-B8AA-129A391B5E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4ED8A-DB83-1D4C-A8EE-CFA43573EFB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483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35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C34166D-2563-5F4E-9247-1698915A7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5"/>
            <a:ext cx="83282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695835-0A4C-854B-B7C5-1BFD2E9FB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E6829F-7026-AB43-B30D-6E83BA0DA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87E69-FAFF-A349-BF82-5E62C809216B}" type="datetimeFigureOut">
              <a:rPr lang="es-CL" smtClean="0"/>
              <a:t>01-04-20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CE1C85-A77C-D444-9B22-CCB40B039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CC0730-461B-3449-893D-E91ADB823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EE89-7B0B-3C46-B039-A74282632E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4682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22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1F533B-CE08-2742-875C-5A4CE6C2C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381208"/>
            <a:ext cx="6460434" cy="2387600"/>
          </a:xfrm>
        </p:spPr>
        <p:txBody>
          <a:bodyPr>
            <a:normAutofit/>
          </a:bodyPr>
          <a:lstStyle/>
          <a:p>
            <a:r>
              <a:rPr lang="es-CL" sz="6600" dirty="0"/>
              <a:t>Sports and Hobbies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2EFB1B-F85E-A54B-880E-799777AB95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Usamos vocabulario de Deportes (sports) y Pasatiempos (hobbies) para hablar sobre las actividades que a menudo realizamos en nuestro </a:t>
            </a:r>
          </a:p>
          <a:p>
            <a:r>
              <a:rPr lang="es-CL" dirty="0"/>
              <a:t>tiempo libre.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89E27B-E105-054E-B685-0156AEAD849A}"/>
              </a:ext>
            </a:extLst>
          </p:cNvPr>
          <p:cNvSpPr txBox="1"/>
          <p:nvPr/>
        </p:nvSpPr>
        <p:spPr>
          <a:xfrm>
            <a:off x="233517" y="196542"/>
            <a:ext cx="4719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</a:t>
            </a:r>
            <a:r>
              <a:rPr lang="en-US" b="1" dirty="0"/>
              <a:t>Escribir en el cuaderno.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960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CBAA86-D5BF-AD47-BDFA-2A978DFFC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628" y="211756"/>
            <a:ext cx="4811784" cy="6349902"/>
          </a:xfrm>
        </p:spPr>
        <p:txBody>
          <a:bodyPr anchor="ctr" anchorCtr="0"/>
          <a:lstStyle/>
          <a:p>
            <a:pPr algn="r"/>
            <a:r>
              <a:rPr lang="es-CL" b="1" dirty="0"/>
              <a:t>Playing Guitar</a:t>
            </a:r>
            <a:br>
              <a:rPr lang="es-CL" b="1" dirty="0"/>
            </a:br>
            <a:br>
              <a:rPr lang="es-CL" b="1" dirty="0"/>
            </a:br>
            <a:r>
              <a:rPr lang="es-CL" b="1" dirty="0"/>
              <a:t>Basketball</a:t>
            </a:r>
            <a:br>
              <a:rPr lang="es-CL" b="1" dirty="0"/>
            </a:br>
            <a:br>
              <a:rPr lang="es-CL" b="1" dirty="0"/>
            </a:br>
            <a:r>
              <a:rPr lang="es-CL" b="1" dirty="0"/>
              <a:t>Singing</a:t>
            </a:r>
            <a:br>
              <a:rPr lang="es-CL" b="1" dirty="0"/>
            </a:br>
            <a:br>
              <a:rPr lang="es-CL" b="1" dirty="0"/>
            </a:br>
            <a:r>
              <a:rPr lang="es-CL" b="1" dirty="0"/>
              <a:t>Tennis</a:t>
            </a:r>
            <a:br>
              <a:rPr lang="es-CL" b="1" dirty="0"/>
            </a:br>
            <a:br>
              <a:rPr lang="es-CL" b="1" dirty="0"/>
            </a:br>
            <a:r>
              <a:rPr lang="es-CL" b="1" dirty="0"/>
              <a:t>Painting</a:t>
            </a:r>
            <a:br>
              <a:rPr lang="es-CL" dirty="0"/>
            </a:br>
            <a:endParaRPr lang="es-CL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27960D1-A347-4A40-BFEC-29F19008B2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6989" y="205188"/>
            <a:ext cx="1217277" cy="9440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DB3791F-36F1-3943-8B02-771F46E621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8335" y="1437886"/>
            <a:ext cx="679982" cy="67998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59ADAA8-2EFB-B746-B87B-5623F2BE92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0791" y="2432050"/>
            <a:ext cx="996950" cy="9969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E51018A-5418-1449-9D16-3A3EEF8C84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5924" y="3783560"/>
            <a:ext cx="871817" cy="87181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1365067-5D4B-9F4B-8668-1F0E819203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20417" y="5009937"/>
            <a:ext cx="871816" cy="106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58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4B16022-B703-2549-BD3B-B0238D2F1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499" y="254049"/>
            <a:ext cx="3493972" cy="6224244"/>
          </a:xfrm>
        </p:spPr>
        <p:txBody>
          <a:bodyPr anchor="ctr" anchorCtr="0"/>
          <a:lstStyle/>
          <a:p>
            <a:pPr algn="r"/>
            <a:r>
              <a:rPr lang="es-CL" dirty="0"/>
              <a:t>Dancing Ballet</a:t>
            </a:r>
            <a:br>
              <a:rPr lang="es-CL" dirty="0"/>
            </a:br>
            <a:br>
              <a:rPr lang="es-CL" dirty="0"/>
            </a:br>
            <a:r>
              <a:rPr lang="es-CL" dirty="0"/>
              <a:t>Rollerblading</a:t>
            </a:r>
            <a:br>
              <a:rPr lang="es-CL" dirty="0"/>
            </a:br>
            <a:br>
              <a:rPr lang="es-CL" dirty="0"/>
            </a:br>
            <a:r>
              <a:rPr lang="es-CL" dirty="0"/>
              <a:t>Bike Riding</a:t>
            </a:r>
            <a:br>
              <a:rPr lang="es-CL" dirty="0"/>
            </a:br>
            <a:br>
              <a:rPr lang="es-CL" dirty="0"/>
            </a:br>
            <a:r>
              <a:rPr lang="es-CL" dirty="0"/>
              <a:t>Playing Soccer</a:t>
            </a:r>
            <a:br>
              <a:rPr lang="es-CL" dirty="0"/>
            </a:br>
            <a:endParaRPr lang="es-CL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28BA4C2-48A3-624A-BF16-12A5DF1537DD}"/>
              </a:ext>
            </a:extLst>
          </p:cNvPr>
          <p:cNvSpPr txBox="1">
            <a:spLocks/>
          </p:cNvSpPr>
          <p:nvPr/>
        </p:nvSpPr>
        <p:spPr>
          <a:xfrm>
            <a:off x="5957411" y="316878"/>
            <a:ext cx="3493972" cy="62242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L" dirty="0"/>
              <a:t>Reading</a:t>
            </a:r>
            <a:br>
              <a:rPr lang="es-CL" dirty="0"/>
            </a:br>
            <a:br>
              <a:rPr lang="es-CL" dirty="0"/>
            </a:br>
            <a:r>
              <a:rPr lang="es-CL" dirty="0"/>
              <a:t>Taking Photos</a:t>
            </a:r>
            <a:br>
              <a:rPr lang="es-CL" dirty="0"/>
            </a:br>
            <a:br>
              <a:rPr lang="es-CL" dirty="0"/>
            </a:br>
            <a:r>
              <a:rPr lang="es-CL" dirty="0"/>
              <a:t>Baseball</a:t>
            </a:r>
            <a:br>
              <a:rPr lang="es-CL" dirty="0"/>
            </a:br>
            <a:endParaRPr lang="es-CL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05DCA09-2A76-C846-A382-02CAA0FD1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091" y="613476"/>
            <a:ext cx="744528" cy="12323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FDC5B8-0577-BB43-90BE-9CB5401CC1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406" y="1997127"/>
            <a:ext cx="985897" cy="83906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C6C8AD-92EC-4049-9B26-7523B2B31E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9054" y="3009470"/>
            <a:ext cx="987129" cy="8390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5F099A6-C878-CF46-ADEB-92FB958676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091" y="4266387"/>
            <a:ext cx="813516" cy="7738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93E9A72-E6E0-9442-83A8-A3D91CD8CF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7672" y="1332265"/>
            <a:ext cx="1027065" cy="10270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BA49327-A621-F343-A370-B7D688AC4B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0544" y="2748978"/>
            <a:ext cx="987128" cy="6800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CA71249-3281-9940-A4B6-438B2EB7C8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1654" y="3926757"/>
            <a:ext cx="723083" cy="67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48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NAC Parvulari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DE3C24"/>
      </a:accent1>
      <a:accent2>
        <a:srgbClr val="008E00"/>
      </a:accent2>
      <a:accent3>
        <a:srgbClr val="F3E957"/>
      </a:accent3>
      <a:accent4>
        <a:srgbClr val="FFC000"/>
      </a:accent4>
      <a:accent5>
        <a:srgbClr val="5B9BD5"/>
      </a:accent5>
      <a:accent6>
        <a:srgbClr val="A9A9A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E7D21742-DC0A-1C47-AF07-33DFFB7314C2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095DB8BF-0936-B54E-8054-230E3A4E5AEC}"/>
    </a:ext>
  </a:extLst>
</a:theme>
</file>

<file path=ppt/theme/theme3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C6C6EC7B-47A6-6B49-83E4-7C18E9D7FBBE}" vid="{5F612313-6A11-3F41-9651-348765BEE8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680</TotalTime>
  <Words>73</Words>
  <Application>Microsoft Macintosh PowerPoint</Application>
  <PresentationFormat>A4 (210 x 297 mm)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Diseño personalizado</vt:lpstr>
      <vt:lpstr>3_Diseño personalizado</vt:lpstr>
      <vt:lpstr>Sports and Hobbies</vt:lpstr>
      <vt:lpstr>Playing Guitar  Basketball  Singing  Tennis  Painting </vt:lpstr>
      <vt:lpstr>Dancing Ballet  Rollerblading  Bike Riding  Playing Soccer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and Hobbies</dc:title>
  <dc:creator>Microsoft Office User</dc:creator>
  <cp:lastModifiedBy>Renato Briceño Espinoza</cp:lastModifiedBy>
  <cp:revision>4</cp:revision>
  <dcterms:created xsi:type="dcterms:W3CDTF">2020-03-29T02:31:14Z</dcterms:created>
  <dcterms:modified xsi:type="dcterms:W3CDTF">2020-04-01T16:44:59Z</dcterms:modified>
</cp:coreProperties>
</file>